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9" r:id="rId6"/>
    <p:sldId id="271" r:id="rId7"/>
    <p:sldId id="272" r:id="rId8"/>
    <p:sldId id="273" r:id="rId9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ción" id="{03A92085-1E20-4663-AC12-36DACF452F16}">
          <p14:sldIdLst>
            <p14:sldId id="256"/>
            <p14:sldId id="269"/>
          </p14:sldIdLst>
        </p14:section>
        <p14:section name="Iconografía" id="{D70DFC75-B9EC-4D51-B6C0-363B8448A82B}">
          <p14:sldIdLst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D6CBB-EF14-F007-6905-4C7097D832D2}" v="2" dt="2025-10-22T01:44:28.395"/>
    <p1510:client id="{7C543B84-EE3F-0F94-087B-61558AA958D8}" v="13" dt="2025-10-21T23:26:22.198"/>
    <p1510:client id="{B2252781-B809-1640-BDB0-837A83E3C608}" v="255" dt="2025-10-22T01:53:15.289"/>
  </p1510:revLst>
</p1510:revInfo>
</file>

<file path=ppt/tableStyles.xml><?xml version="1.0" encoding="utf-8"?>
<a:tblStyleLst xmlns:a="http://schemas.openxmlformats.org/drawingml/2006/main" def="{839DD9DD-9E6C-4910-8AC0-68ADFF6A6AFC}">
  <a:tblStyle styleId="{839DD9DD-9E6C-4910-8AC0-68ADFF6A6AFC}" styleName="Oliver Wyman - default">
    <a:wholeTbl>
      <a:tcTxStyle>
        <a:fontRef idx="minor">
          <a:prstClr val="black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mpd="sng">
              <a:solidFill>
                <a:schemeClr val="tx1"/>
              </a:solidFill>
            </a:ln>
          </a:bottom>
          <a:insideH>
            <a:ln w="9525" cmpd="sng">
              <a:solidFill>
                <a:schemeClr val="tx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Col>
      <a:tcTxStyle b="on">
        <a:fontRef idx="minor">
          <a:prstClr val="black"/>
        </a:fontRef>
      </a:tcTxStyle>
      <a:tcStyle>
        <a:tcBdr/>
      </a:tcStyle>
    </a:lastCol>
    <a:firstCol>
      <a:tcTxStyle b="on">
        <a:fontRef idx="minor">
          <a:prstClr val="black"/>
        </a:fontRef>
      </a:tcTxStyle>
      <a:tcStyle>
        <a:tcBdr/>
      </a:tcStyle>
    </a:firstCol>
    <a:lastRow>
      <a:tcTxStyle b="on">
        <a:fontRef idx="minor">
          <a:prstClr val="black"/>
        </a:fontRef>
      </a:tcTxStyle>
      <a:tcStyle>
        <a:tcBdr/>
        <a:fill>
          <a:noFill/>
        </a:fill>
      </a:tcStyle>
    </a:lastRow>
    <a:firstRow>
      <a:tcTxStyle b="on">
        <a:fontRef idx="minor">
          <a:prstClr val="black"/>
        </a:fontRef>
      </a:tcTxStyle>
      <a:tcStyle>
        <a:tcBdr>
          <a:bottom>
            <a:ln w="9525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7" autoAdjust="0"/>
    <p:restoredTop sz="94694" autoAdjust="0"/>
  </p:normalViewPr>
  <p:slideViewPr>
    <p:cSldViewPr snapToGrid="0">
      <p:cViewPr>
        <p:scale>
          <a:sx n="94" d="100"/>
          <a:sy n="94" d="100"/>
        </p:scale>
        <p:origin x="456" y="7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Angel Urrea Ortega" userId="S::miguel.urrea@fracttal.com::73e4179c-0c57-4ce7-ab26-10a558bc7a52" providerId="AD" clId="Web-{028D6CBB-EF14-F007-6905-4C7097D832D2}"/>
    <pc:docChg chg="modSld">
      <pc:chgData name="Miguel Angel Urrea Ortega" userId="S::miguel.urrea@fracttal.com::73e4179c-0c57-4ce7-ab26-10a558bc7a52" providerId="AD" clId="Web-{028D6CBB-EF14-F007-6905-4C7097D832D2}" dt="2025-10-22T01:44:28.395" v="1" actId="1076"/>
      <pc:docMkLst>
        <pc:docMk/>
      </pc:docMkLst>
      <pc:sldChg chg="modSp">
        <pc:chgData name="Miguel Angel Urrea Ortega" userId="S::miguel.urrea@fracttal.com::73e4179c-0c57-4ce7-ab26-10a558bc7a52" providerId="AD" clId="Web-{028D6CBB-EF14-F007-6905-4C7097D832D2}" dt="2025-10-22T01:44:28.395" v="1" actId="1076"/>
        <pc:sldMkLst>
          <pc:docMk/>
          <pc:sldMk cId="1938432592" sldId="271"/>
        </pc:sldMkLst>
        <pc:grpChg chg="mod">
          <ac:chgData name="Miguel Angel Urrea Ortega" userId="S::miguel.urrea@fracttal.com::73e4179c-0c57-4ce7-ab26-10a558bc7a52" providerId="AD" clId="Web-{028D6CBB-EF14-F007-6905-4C7097D832D2}" dt="2025-10-22T01:44:28.395" v="1" actId="1076"/>
          <ac:grpSpMkLst>
            <pc:docMk/>
            <pc:sldMk cId="1938432592" sldId="271"/>
            <ac:grpSpMk id="134" creationId="{B8D9CB89-32E6-9A32-0945-A83997B275C5}"/>
          </ac:grpSpMkLst>
        </pc:grpChg>
      </pc:sldChg>
    </pc:docChg>
  </pc:docChgLst>
  <pc:docChgLst>
    <pc:chgData name="Miguel Angel Urrea Ortega" userId="S::miguel.urrea@fracttal.com::73e4179c-0c57-4ce7-ab26-10a558bc7a52" providerId="AD" clId="Web-{7C543B84-EE3F-0F94-087B-61558AA958D8}"/>
    <pc:docChg chg="addSld delSld modSld sldOrd addSection modSection">
      <pc:chgData name="Miguel Angel Urrea Ortega" userId="S::miguel.urrea@fracttal.com::73e4179c-0c57-4ce7-ab26-10a558bc7a52" providerId="AD" clId="Web-{7C543B84-EE3F-0F94-087B-61558AA958D8}" dt="2025-10-21T23:26:22.198" v="12"/>
      <pc:docMkLst>
        <pc:docMk/>
      </pc:docMkLst>
      <pc:sldChg chg="ord">
        <pc:chgData name="Miguel Angel Urrea Ortega" userId="S::miguel.urrea@fracttal.com::73e4179c-0c57-4ce7-ab26-10a558bc7a52" providerId="AD" clId="Web-{7C543B84-EE3F-0F94-087B-61558AA958D8}" dt="2025-10-21T23:25:38.338" v="5"/>
        <pc:sldMkLst>
          <pc:docMk/>
          <pc:sldMk cId="2239381322" sldId="256"/>
        </pc:sldMkLst>
      </pc:sldChg>
      <pc:sldChg chg="ord">
        <pc:chgData name="Miguel Angel Urrea Ortega" userId="S::miguel.urrea@fracttal.com::73e4179c-0c57-4ce7-ab26-10a558bc7a52" providerId="AD" clId="Web-{7C543B84-EE3F-0F94-087B-61558AA958D8}" dt="2025-10-21T23:25:38.338" v="4"/>
        <pc:sldMkLst>
          <pc:docMk/>
          <pc:sldMk cId="2288681652" sldId="269"/>
        </pc:sldMkLst>
      </pc:sldChg>
      <pc:sldChg chg="delSp new del mod modClrScheme chgLayout">
        <pc:chgData name="Miguel Angel Urrea Ortega" userId="S::miguel.urrea@fracttal.com::73e4179c-0c57-4ce7-ab26-10a558bc7a52" providerId="AD" clId="Web-{7C543B84-EE3F-0F94-087B-61558AA958D8}" dt="2025-10-21T23:26:16.073" v="10"/>
        <pc:sldMkLst>
          <pc:docMk/>
          <pc:sldMk cId="3689818962" sldId="270"/>
        </pc:sldMkLst>
        <pc:spChg chg="del">
          <ac:chgData name="Miguel Angel Urrea Ortega" userId="S::miguel.urrea@fracttal.com::73e4179c-0c57-4ce7-ab26-10a558bc7a52" providerId="AD" clId="Web-{7C543B84-EE3F-0F94-087B-61558AA958D8}" dt="2025-10-21T23:26:01.995" v="7"/>
          <ac:spMkLst>
            <pc:docMk/>
            <pc:sldMk cId="3689818962" sldId="270"/>
            <ac:spMk id="2" creationId="{EE1654CD-DB98-5BE1-5778-21C5938881A9}"/>
          </ac:spMkLst>
        </pc:spChg>
        <pc:spChg chg="del">
          <ac:chgData name="Miguel Angel Urrea Ortega" userId="S::miguel.urrea@fracttal.com::73e4179c-0c57-4ce7-ab26-10a558bc7a52" providerId="AD" clId="Web-{7C543B84-EE3F-0F94-087B-61558AA958D8}" dt="2025-10-21T23:26:01.995" v="7"/>
          <ac:spMkLst>
            <pc:docMk/>
            <pc:sldMk cId="3689818962" sldId="270"/>
            <ac:spMk id="3" creationId="{370D9FA2-7645-2A61-AC07-A61FD61CFE99}"/>
          </ac:spMkLst>
        </pc:spChg>
      </pc:sldChg>
      <pc:sldChg chg="new ord">
        <pc:chgData name="Miguel Angel Urrea Ortega" userId="S::miguel.urrea@fracttal.com::73e4179c-0c57-4ce7-ab26-10a558bc7a52" providerId="AD" clId="Web-{7C543B84-EE3F-0F94-087B-61558AA958D8}" dt="2025-10-21T23:26:14.245" v="9"/>
        <pc:sldMkLst>
          <pc:docMk/>
          <pc:sldMk cId="1938432592" sldId="271"/>
        </pc:sldMkLst>
      </pc:sldChg>
      <pc:sldChg chg="add replId">
        <pc:chgData name="Miguel Angel Urrea Ortega" userId="S::miguel.urrea@fracttal.com::73e4179c-0c57-4ce7-ab26-10a558bc7a52" providerId="AD" clId="Web-{7C543B84-EE3F-0F94-087B-61558AA958D8}" dt="2025-10-21T23:26:19.917" v="11"/>
        <pc:sldMkLst>
          <pc:docMk/>
          <pc:sldMk cId="3115913981" sldId="272"/>
        </pc:sldMkLst>
      </pc:sldChg>
      <pc:sldChg chg="add replId">
        <pc:chgData name="Miguel Angel Urrea Ortega" userId="S::miguel.urrea@fracttal.com::73e4179c-0c57-4ce7-ab26-10a558bc7a52" providerId="AD" clId="Web-{7C543B84-EE3F-0F94-087B-61558AA958D8}" dt="2025-10-21T23:26:22.198" v="12"/>
        <pc:sldMkLst>
          <pc:docMk/>
          <pc:sldMk cId="1722754811" sldId="273"/>
        </pc:sldMkLst>
      </pc:sldChg>
    </pc:docChg>
  </pc:docChgLst>
  <pc:docChgLst>
    <pc:chgData name="Alejandro Páez" userId="90bb76b9-a89c-43c0-9aca-e6c96d533840" providerId="ADAL" clId="{BC7DA75E-2180-565B-A74B-F64F20AC4847}"/>
    <pc:docChg chg="undo custSel modSld">
      <pc:chgData name="Alejandro Páez" userId="90bb76b9-a89c-43c0-9aca-e6c96d533840" providerId="ADAL" clId="{BC7DA75E-2180-565B-A74B-F64F20AC4847}" dt="2025-10-22T01:53:15.289" v="246" actId="767"/>
      <pc:docMkLst>
        <pc:docMk/>
      </pc:docMkLst>
      <pc:sldChg chg="addSp delSp modSp mod">
        <pc:chgData name="Alejandro Páez" userId="90bb76b9-a89c-43c0-9aca-e6c96d533840" providerId="ADAL" clId="{BC7DA75E-2180-565B-A74B-F64F20AC4847}" dt="2025-10-22T01:53:15.289" v="246" actId="767"/>
        <pc:sldMkLst>
          <pc:docMk/>
          <pc:sldMk cId="1938432592" sldId="271"/>
        </pc:sldMkLst>
        <pc:spChg chg="add mod">
          <ac:chgData name="Alejandro Páez" userId="90bb76b9-a89c-43c0-9aca-e6c96d533840" providerId="ADAL" clId="{BC7DA75E-2180-565B-A74B-F64F20AC4847}" dt="2025-10-22T01:53:15.289" v="246" actId="767"/>
          <ac:spMkLst>
            <pc:docMk/>
            <pc:sldMk cId="1938432592" sldId="271"/>
            <ac:spMk id="135" creationId="{1F4F075A-7733-BCF6-1E5E-7E8BBF113BCE}"/>
          </ac:spMkLst>
        </pc:sp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3" creationId="{5B3DD7FA-A473-8E51-4139-489DAE20AE70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7" creationId="{09E44642-FD85-5A94-22E6-D7068A0DF545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11" creationId="{7F29C987-2B3B-54E0-638C-BF9AB658D98E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13" creationId="{494E2A99-5E54-2430-78F1-F2BB1727E25D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21" creationId="{B330DA62-9A99-1185-9005-939A27AAE999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23" creationId="{1FB99CD9-B545-CE5E-3A29-CB25C26FE656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43" creationId="{0BD6C16E-8819-1D87-CDB6-2C555176466D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55" creationId="{5ABA819E-0A81-43B0-D1EE-F630D94DF5CB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61" creationId="{1A023C92-97E7-B5C4-BD5B-BDCAA18080E1}"/>
          </ac:picMkLst>
        </pc:picChg>
        <pc:picChg chg="add del mod">
          <ac:chgData name="Alejandro Páez" userId="90bb76b9-a89c-43c0-9aca-e6c96d533840" providerId="ADAL" clId="{BC7DA75E-2180-565B-A74B-F64F20AC4847}" dt="2025-10-22T00:41:25.917" v="13" actId="478"/>
          <ac:picMkLst>
            <pc:docMk/>
            <pc:sldMk cId="1938432592" sldId="271"/>
            <ac:picMk id="67" creationId="{CCBE1560-0FEA-90EB-571D-EB2807307573}"/>
          </ac:picMkLst>
        </pc:picChg>
        <pc:picChg chg="add mod">
          <ac:chgData name="Alejandro Páez" userId="90bb76b9-a89c-43c0-9aca-e6c96d533840" providerId="ADAL" clId="{BC7DA75E-2180-565B-A74B-F64F20AC4847}" dt="2025-10-22T01:51:40.877" v="234" actId="12788"/>
          <ac:picMkLst>
            <pc:docMk/>
            <pc:sldMk cId="1938432592" sldId="271"/>
            <ac:picMk id="69" creationId="{5AD5C6DB-55F2-FB62-B947-6CFC9C8E9D7F}"/>
          </ac:picMkLst>
        </pc:picChg>
        <pc:picChg chg="add mod topLvl">
          <ac:chgData name="Alejandro Páez" userId="90bb76b9-a89c-43c0-9aca-e6c96d533840" providerId="ADAL" clId="{BC7DA75E-2180-565B-A74B-F64F20AC4847}" dt="2025-10-22T01:51:03.277" v="230" actId="165"/>
          <ac:picMkLst>
            <pc:docMk/>
            <pc:sldMk cId="1938432592" sldId="271"/>
            <ac:picMk id="71" creationId="{376BDCFA-A4B3-63B5-A43C-86DEDAE06B5A}"/>
          </ac:picMkLst>
        </pc:picChg>
        <pc:picChg chg="add mod">
          <ac:chgData name="Alejandro Páez" userId="90bb76b9-a89c-43c0-9aca-e6c96d533840" providerId="ADAL" clId="{BC7DA75E-2180-565B-A74B-F64F20AC4847}" dt="2025-10-22T00:56:43.416" v="113" actId="12789"/>
          <ac:picMkLst>
            <pc:docMk/>
            <pc:sldMk cId="1938432592" sldId="271"/>
            <ac:picMk id="73" creationId="{547ACCCF-D838-518F-3F16-0F5345DBB9CF}"/>
          </ac:picMkLst>
        </pc:picChg>
        <pc:picChg chg="add mod">
          <ac:chgData name="Alejandro Páez" userId="90bb76b9-a89c-43c0-9aca-e6c96d533840" providerId="ADAL" clId="{BC7DA75E-2180-565B-A74B-F64F20AC4847}" dt="2025-10-22T01:51:54.031" v="235" actId="12788"/>
          <ac:picMkLst>
            <pc:docMk/>
            <pc:sldMk cId="1938432592" sldId="271"/>
            <ac:picMk id="75" creationId="{F69F36F8-0A10-94D9-82E4-5783D077B010}"/>
          </ac:picMkLst>
        </pc:picChg>
        <pc:picChg chg="add del mod">
          <ac:chgData name="Alejandro Páez" userId="90bb76b9-a89c-43c0-9aca-e6c96d533840" providerId="ADAL" clId="{BC7DA75E-2180-565B-A74B-F64F20AC4847}" dt="2025-10-22T00:48:41.994" v="50" actId="478"/>
          <ac:picMkLst>
            <pc:docMk/>
            <pc:sldMk cId="1938432592" sldId="271"/>
            <ac:picMk id="77" creationId="{D8530809-D5A7-145B-5A3B-114A44892030}"/>
          </ac:picMkLst>
        </pc:picChg>
        <pc:picChg chg="add mod">
          <ac:chgData name="Alejandro Páez" userId="90bb76b9-a89c-43c0-9aca-e6c96d533840" providerId="ADAL" clId="{BC7DA75E-2180-565B-A74B-F64F20AC4847}" dt="2025-10-22T00:56:43.416" v="113" actId="12789"/>
          <ac:picMkLst>
            <pc:docMk/>
            <pc:sldMk cId="1938432592" sldId="271"/>
            <ac:picMk id="79" creationId="{35F7F19F-C9FC-CBCC-3A18-4DA17126E53A}"/>
          </ac:picMkLst>
        </pc:picChg>
        <pc:picChg chg="add mod">
          <ac:chgData name="Alejandro Páez" userId="90bb76b9-a89c-43c0-9aca-e6c96d533840" providerId="ADAL" clId="{BC7DA75E-2180-565B-A74B-F64F20AC4847}" dt="2025-10-22T00:56:43.416" v="113" actId="12789"/>
          <ac:picMkLst>
            <pc:docMk/>
            <pc:sldMk cId="1938432592" sldId="271"/>
            <ac:picMk id="81" creationId="{4E90FD12-8231-77CF-8474-EDAB3D89754C}"/>
          </ac:picMkLst>
        </pc:picChg>
        <pc:picChg chg="add mod topLvl">
          <ac:chgData name="Alejandro Páez" userId="90bb76b9-a89c-43c0-9aca-e6c96d533840" providerId="ADAL" clId="{BC7DA75E-2180-565B-A74B-F64F20AC4847}" dt="2025-10-22T01:51:03.277" v="230" actId="165"/>
          <ac:picMkLst>
            <pc:docMk/>
            <pc:sldMk cId="1938432592" sldId="271"/>
            <ac:picMk id="83" creationId="{D10CD685-2B55-4013-FEF8-379276B2D5EB}"/>
          </ac:picMkLst>
        </pc:picChg>
        <pc:picChg chg="add mod topLvl">
          <ac:chgData name="Alejandro Páez" userId="90bb76b9-a89c-43c0-9aca-e6c96d533840" providerId="ADAL" clId="{BC7DA75E-2180-565B-A74B-F64F20AC4847}" dt="2025-10-22T01:51:03.277" v="230" actId="165"/>
          <ac:picMkLst>
            <pc:docMk/>
            <pc:sldMk cId="1938432592" sldId="271"/>
            <ac:picMk id="85" creationId="{73FCC3CF-BAF9-6DFF-CFBB-55156AD3352F}"/>
          </ac:picMkLst>
        </pc:picChg>
        <pc:picChg chg="add mod topLvl">
          <ac:chgData name="Alejandro Páez" userId="90bb76b9-a89c-43c0-9aca-e6c96d533840" providerId="ADAL" clId="{BC7DA75E-2180-565B-A74B-F64F20AC4847}" dt="2025-10-22T01:51:03.277" v="230" actId="165"/>
          <ac:picMkLst>
            <pc:docMk/>
            <pc:sldMk cId="1938432592" sldId="271"/>
            <ac:picMk id="87" creationId="{7187E05E-323D-6B07-6E1C-AE06A45E8D56}"/>
          </ac:picMkLst>
        </pc:picChg>
        <pc:picChg chg="add mod topLvl">
          <ac:chgData name="Alejandro Páez" userId="90bb76b9-a89c-43c0-9aca-e6c96d533840" providerId="ADAL" clId="{BC7DA75E-2180-565B-A74B-F64F20AC4847}" dt="2025-10-22T01:51:40.877" v="234" actId="12788"/>
          <ac:picMkLst>
            <pc:docMk/>
            <pc:sldMk cId="1938432592" sldId="271"/>
            <ac:picMk id="89" creationId="{D7BC2E51-9E25-30FE-6B39-16D9E884B5F6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91" creationId="{A199B086-A33D-81A0-CEBF-F1B7ECDD919A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93" creationId="{3FC52C84-FF73-357E-69C7-58346B2E82AD}"/>
          </ac:picMkLst>
        </pc:picChg>
        <pc:picChg chg="add mod">
          <ac:chgData name="Alejandro Páez" userId="90bb76b9-a89c-43c0-9aca-e6c96d533840" providerId="ADAL" clId="{BC7DA75E-2180-565B-A74B-F64F20AC4847}" dt="2025-10-22T01:51:54.031" v="235" actId="12788"/>
          <ac:picMkLst>
            <pc:docMk/>
            <pc:sldMk cId="1938432592" sldId="271"/>
            <ac:picMk id="95" creationId="{A23F947F-0E62-9737-ABAE-5F0CE62D0DD4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97" creationId="{11EA87E1-8FFE-5D31-8C52-A4D4C8477D6F}"/>
          </ac:picMkLst>
        </pc:picChg>
        <pc:picChg chg="add mod topLvl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99" creationId="{B2C5BF8E-7D13-AD2E-07B6-57B98A9ED530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101" creationId="{06E339C0-FCC6-EE11-1354-A6AEBBC385CF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103" creationId="{512792EF-6CF1-7A16-9584-1D008DC3B8B1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105" creationId="{E437639F-465F-39DC-2218-67F4F5DE5C8C}"/>
          </ac:picMkLst>
        </pc:picChg>
        <pc:picChg chg="add mod">
          <ac:chgData name="Alejandro Páez" userId="90bb76b9-a89c-43c0-9aca-e6c96d533840" providerId="ADAL" clId="{BC7DA75E-2180-565B-A74B-F64F20AC4847}" dt="2025-10-22T01:51:20.724" v="232" actId="12789"/>
          <ac:picMkLst>
            <pc:docMk/>
            <pc:sldMk cId="1938432592" sldId="271"/>
            <ac:picMk id="107" creationId="{42AB3E1D-A766-4AFD-3B12-776552E2263D}"/>
          </ac:picMkLst>
        </pc:picChg>
        <pc:picChg chg="add mod">
          <ac:chgData name="Alejandro Páez" userId="90bb76b9-a89c-43c0-9aca-e6c96d533840" providerId="ADAL" clId="{BC7DA75E-2180-565B-A74B-F64F20AC4847}" dt="2025-10-22T01:51:40.877" v="234" actId="12788"/>
          <ac:picMkLst>
            <pc:docMk/>
            <pc:sldMk cId="1938432592" sldId="271"/>
            <ac:picMk id="109" creationId="{9DC6C847-6A9D-A282-6CAD-C9105AE31F3D}"/>
          </ac:picMkLst>
        </pc:picChg>
        <pc:picChg chg="add mod topLvl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11" creationId="{F46221D7-F2EA-071C-ABC5-BDCA83C8D62C}"/>
          </ac:picMkLst>
        </pc:picChg>
        <pc:picChg chg="add mod topLvl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13" creationId="{604316A6-A83D-079D-29BC-CFC57D6C0E8B}"/>
          </ac:picMkLst>
        </pc:picChg>
        <pc:picChg chg="add mod">
          <ac:chgData name="Alejandro Páez" userId="90bb76b9-a89c-43c0-9aca-e6c96d533840" providerId="ADAL" clId="{BC7DA75E-2180-565B-A74B-F64F20AC4847}" dt="2025-10-22T01:51:54.031" v="235" actId="12788"/>
          <ac:picMkLst>
            <pc:docMk/>
            <pc:sldMk cId="1938432592" sldId="271"/>
            <ac:picMk id="115" creationId="{C58E7ED0-CE60-B234-175C-4461FC71E9EF}"/>
          </ac:picMkLst>
        </pc:picChg>
        <pc:picChg chg="add del mod">
          <ac:chgData name="Alejandro Páez" userId="90bb76b9-a89c-43c0-9aca-e6c96d533840" providerId="ADAL" clId="{BC7DA75E-2180-565B-A74B-F64F20AC4847}" dt="2025-10-22T00:48:41.994" v="50" actId="478"/>
          <ac:picMkLst>
            <pc:docMk/>
            <pc:sldMk cId="1938432592" sldId="271"/>
            <ac:picMk id="117" creationId="{FF6C26DA-84A9-B26D-76B9-A36FBBABE129}"/>
          </ac:picMkLst>
        </pc:picChg>
        <pc:picChg chg="add mod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19" creationId="{010E9700-8ACB-CCD2-40D6-FC4B6F438492}"/>
          </ac:picMkLst>
        </pc:picChg>
        <pc:picChg chg="add mod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21" creationId="{CDCA1546-856F-2E8E-0D12-B6232B100F94}"/>
          </ac:picMkLst>
        </pc:picChg>
        <pc:picChg chg="add mod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23" creationId="{8982DE92-63CA-99C3-F313-9AD858FFDD93}"/>
          </ac:picMkLst>
        </pc:picChg>
        <pc:picChg chg="add del mod">
          <ac:chgData name="Alejandro Páez" userId="90bb76b9-a89c-43c0-9aca-e6c96d533840" providerId="ADAL" clId="{BC7DA75E-2180-565B-A74B-F64F20AC4847}" dt="2025-10-22T00:48:41.994" v="50" actId="478"/>
          <ac:picMkLst>
            <pc:docMk/>
            <pc:sldMk cId="1938432592" sldId="271"/>
            <ac:picMk id="125" creationId="{4B343A41-6241-66AB-A3D6-B0C7B96C74B1}"/>
          </ac:picMkLst>
        </pc:picChg>
        <pc:picChg chg="add mod topLvl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27" creationId="{DA5398D4-5761-5C44-AACE-87124CB244DE}"/>
          </ac:picMkLst>
        </pc:picChg>
        <pc:picChg chg="add mod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29" creationId="{8B1A5326-F804-0699-EC81-AE53A7F20F5D}"/>
          </ac:picMkLst>
        </pc:picChg>
        <pc:picChg chg="add mod">
          <ac:chgData name="Alejandro Páez" userId="90bb76b9-a89c-43c0-9aca-e6c96d533840" providerId="ADAL" clId="{BC7DA75E-2180-565B-A74B-F64F20AC4847}" dt="2025-10-22T01:51:13.292" v="231" actId="12788"/>
          <ac:picMkLst>
            <pc:docMk/>
            <pc:sldMk cId="1938432592" sldId="271"/>
            <ac:picMk id="131" creationId="{CDD4B08E-503A-6408-BC29-5CF4B2EA047D}"/>
          </ac:picMkLst>
        </pc:picChg>
        <pc:picChg chg="add mod topLvl">
          <ac:chgData name="Alejandro Páez" userId="90bb76b9-a89c-43c0-9aca-e6c96d533840" providerId="ADAL" clId="{BC7DA75E-2180-565B-A74B-F64F20AC4847}" dt="2025-10-22T01:51:35.244" v="233" actId="12789"/>
          <ac:picMkLst>
            <pc:docMk/>
            <pc:sldMk cId="1938432592" sldId="271"/>
            <ac:picMk id="133" creationId="{987BEDFB-56E8-22B1-2CB1-40C790D790D7}"/>
          </ac:picMkLst>
        </pc:picChg>
      </pc:sldChg>
      <pc:sldChg chg="addSp delSp modSp mod">
        <pc:chgData name="Alejandro Páez" userId="90bb76b9-a89c-43c0-9aca-e6c96d533840" providerId="ADAL" clId="{BC7DA75E-2180-565B-A74B-F64F20AC4847}" dt="2025-10-22T01:52:23.120" v="237" actId="12788"/>
        <pc:sldMkLst>
          <pc:docMk/>
          <pc:sldMk cId="3115913981" sldId="272"/>
        </pc:sldMkLst>
        <pc:grpChg chg="mod">
          <ac:chgData name="Alejandro Páez" userId="90bb76b9-a89c-43c0-9aca-e6c96d533840" providerId="ADAL" clId="{BC7DA75E-2180-565B-A74B-F64F20AC4847}" dt="2025-10-22T01:00:12.405" v="147" actId="1036"/>
          <ac:grpSpMkLst>
            <pc:docMk/>
            <pc:sldMk cId="3115913981" sldId="272"/>
            <ac:grpSpMk id="99" creationId="{C4FD348B-A4F9-F4D0-426E-E1277D44F1C3}"/>
          </ac:grpSpMkLst>
        </pc:grp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3" creationId="{86823771-F01C-8D5F-BBAB-E4A9AFC7D219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5" creationId="{52436A40-398B-A0B1-F819-5B51B83A2BC4}"/>
          </ac:picMkLst>
        </pc:pic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7" creationId="{B9F62E9F-72E7-D67E-0771-EB8B3FEE57EB}"/>
          </ac:picMkLst>
        </pc:picChg>
        <pc:picChg chg="add mod topLvl">
          <ac:chgData name="Alejandro Páez" userId="90bb76b9-a89c-43c0-9aca-e6c96d533840" providerId="ADAL" clId="{BC7DA75E-2180-565B-A74B-F64F20AC4847}" dt="2025-10-22T01:52:23.120" v="237" actId="12788"/>
          <ac:picMkLst>
            <pc:docMk/>
            <pc:sldMk cId="3115913981" sldId="272"/>
            <ac:picMk id="9" creationId="{52F6D3F2-6704-20FD-3EC1-40A81CC01C73}"/>
          </ac:picMkLst>
        </pc:picChg>
        <pc:picChg chg="add del mod">
          <ac:chgData name="Alejandro Páez" userId="90bb76b9-a89c-43c0-9aca-e6c96d533840" providerId="ADAL" clId="{BC7DA75E-2180-565B-A74B-F64F20AC4847}" dt="2025-10-22T00:51:47.975" v="76" actId="478"/>
          <ac:picMkLst>
            <pc:docMk/>
            <pc:sldMk cId="3115913981" sldId="272"/>
            <ac:picMk id="11" creationId="{91C1BB86-CD19-1CAB-199C-BA79609E3C18}"/>
          </ac:picMkLst>
        </pc:pic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13" creationId="{F125B2EB-EE2B-BEDF-4B04-CC88E9BCE887}"/>
          </ac:picMkLst>
        </pc:pic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15" creationId="{C823F2A4-3272-F2B1-2919-6F439DEFB08A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17" creationId="{C4DD771C-0BF9-22AC-5926-1439812C3BB4}"/>
          </ac:picMkLst>
        </pc:pic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19" creationId="{EC2C2E13-1A52-EBF3-7115-8FF54796A462}"/>
          </ac:picMkLst>
        </pc:pic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21" creationId="{CDBF4F41-AE8E-4E9F-E6D0-EB046317D7EF}"/>
          </ac:picMkLst>
        </pc:picChg>
        <pc:picChg chg="add mod">
          <ac:chgData name="Alejandro Páez" userId="90bb76b9-a89c-43c0-9aca-e6c96d533840" providerId="ADAL" clId="{BC7DA75E-2180-565B-A74B-F64F20AC4847}" dt="2025-10-22T00:55:26.052" v="106" actId="12789"/>
          <ac:picMkLst>
            <pc:docMk/>
            <pc:sldMk cId="3115913981" sldId="272"/>
            <ac:picMk id="23" creationId="{DF087745-8010-94A4-E5D9-FBA85B3C0A6A}"/>
          </ac:picMkLst>
        </pc:picChg>
        <pc:picChg chg="add mod">
          <ac:chgData name="Alejandro Páez" userId="90bb76b9-a89c-43c0-9aca-e6c96d533840" providerId="ADAL" clId="{BC7DA75E-2180-565B-A74B-F64F20AC4847}" dt="2025-10-22T00:55:26.052" v="106" actId="12789"/>
          <ac:picMkLst>
            <pc:docMk/>
            <pc:sldMk cId="3115913981" sldId="272"/>
            <ac:picMk id="25" creationId="{8497E7BD-CB92-0CB5-7320-20A14A06EEE4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27" creationId="{DCD80A42-ED46-7891-D6AA-040CF2F346D0}"/>
          </ac:picMkLst>
        </pc:picChg>
        <pc:picChg chg="add mod">
          <ac:chgData name="Alejandro Páez" userId="90bb76b9-a89c-43c0-9aca-e6c96d533840" providerId="ADAL" clId="{BC7DA75E-2180-565B-A74B-F64F20AC4847}" dt="2025-10-22T01:52:23.120" v="237" actId="12788"/>
          <ac:picMkLst>
            <pc:docMk/>
            <pc:sldMk cId="3115913981" sldId="272"/>
            <ac:picMk id="29" creationId="{206A95B7-5F15-F497-B894-E48CE3ED2362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31" creationId="{0C8ABD24-1912-4D32-E004-219A406674D3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33" creationId="{157084C3-8FBE-4713-FC18-611C90F84FB7}"/>
          </ac:picMkLst>
        </pc:picChg>
        <pc:picChg chg="add mod">
          <ac:chgData name="Alejandro Páez" userId="90bb76b9-a89c-43c0-9aca-e6c96d533840" providerId="ADAL" clId="{BC7DA75E-2180-565B-A74B-F64F20AC4847}" dt="2025-10-22T00:59:04.213" v="136" actId="1076"/>
          <ac:picMkLst>
            <pc:docMk/>
            <pc:sldMk cId="3115913981" sldId="272"/>
            <ac:picMk id="35" creationId="{FDF80DB2-51BB-A999-F33B-196EEED25D07}"/>
          </ac:picMkLst>
        </pc:picChg>
        <pc:picChg chg="add mod">
          <ac:chgData name="Alejandro Páez" userId="90bb76b9-a89c-43c0-9aca-e6c96d533840" providerId="ADAL" clId="{BC7DA75E-2180-565B-A74B-F64F20AC4847}" dt="2025-10-22T00:59:56.856" v="144" actId="1076"/>
          <ac:picMkLst>
            <pc:docMk/>
            <pc:sldMk cId="3115913981" sldId="272"/>
            <ac:picMk id="37" creationId="{AEA61742-13E0-DC85-DB72-933F61D9E0A5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39" creationId="{E7DFA616-E719-4F8E-6CB7-FB8E8B7A1CF8}"/>
          </ac:picMkLst>
        </pc:picChg>
        <pc:picChg chg="add mod">
          <ac:chgData name="Alejandro Páez" userId="90bb76b9-a89c-43c0-9aca-e6c96d533840" providerId="ADAL" clId="{BC7DA75E-2180-565B-A74B-F64F20AC4847}" dt="2025-10-22T00:59:22.206" v="138" actId="1076"/>
          <ac:picMkLst>
            <pc:docMk/>
            <pc:sldMk cId="3115913981" sldId="272"/>
            <ac:picMk id="41" creationId="{83383566-2683-823A-4CD4-A089CEF476D7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43" creationId="{A87760B2-67DB-CC10-20CB-92C86F6BEB6D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45" creationId="{9984252D-36C5-9B17-79CF-8B0D17234B8A}"/>
          </ac:picMkLst>
        </pc:picChg>
        <pc:picChg chg="add mod">
          <ac:chgData name="Alejandro Páez" userId="90bb76b9-a89c-43c0-9aca-e6c96d533840" providerId="ADAL" clId="{BC7DA75E-2180-565B-A74B-F64F20AC4847}" dt="2025-10-22T00:55:20.074" v="105" actId="12789"/>
          <ac:picMkLst>
            <pc:docMk/>
            <pc:sldMk cId="3115913981" sldId="272"/>
            <ac:picMk id="47" creationId="{B69E0DBF-35A9-7A98-BEB0-90CD9411AAAA}"/>
          </ac:picMkLst>
        </pc:picChg>
        <pc:picChg chg="add mod">
          <ac:chgData name="Alejandro Páez" userId="90bb76b9-a89c-43c0-9aca-e6c96d533840" providerId="ADAL" clId="{BC7DA75E-2180-565B-A74B-F64F20AC4847}" dt="2025-10-22T01:52:23.120" v="237" actId="12788"/>
          <ac:picMkLst>
            <pc:docMk/>
            <pc:sldMk cId="3115913981" sldId="272"/>
            <ac:picMk id="49" creationId="{ECC2C3EA-8DA0-308F-1A77-5104C22F0FD5}"/>
          </ac:picMkLst>
        </pc:picChg>
        <pc:picChg chg="add del mod">
          <ac:chgData name="Alejandro Páez" userId="90bb76b9-a89c-43c0-9aca-e6c96d533840" providerId="ADAL" clId="{BC7DA75E-2180-565B-A74B-F64F20AC4847}" dt="2025-10-22T00:53:52.613" v="91" actId="478"/>
          <ac:picMkLst>
            <pc:docMk/>
            <pc:sldMk cId="3115913981" sldId="272"/>
            <ac:picMk id="51" creationId="{F3C2D4D1-B0F7-1ADF-906A-DDB535F4EBDE}"/>
          </ac:picMkLst>
        </pc:picChg>
        <pc:picChg chg="add mod topLvl">
          <ac:chgData name="Alejandro Páez" userId="90bb76b9-a89c-43c0-9aca-e6c96d533840" providerId="ADAL" clId="{BC7DA75E-2180-565B-A74B-F64F20AC4847}" dt="2025-10-22T01:52:15.319" v="236" actId="165"/>
          <ac:picMkLst>
            <pc:docMk/>
            <pc:sldMk cId="3115913981" sldId="272"/>
            <ac:picMk id="53" creationId="{C699413A-90BF-B014-CB01-C3A0A00B606A}"/>
          </ac:picMkLst>
        </pc:picChg>
        <pc:picChg chg="add mod">
          <ac:chgData name="Alejandro Páez" userId="90bb76b9-a89c-43c0-9aca-e6c96d533840" providerId="ADAL" clId="{BC7DA75E-2180-565B-A74B-F64F20AC4847}" dt="2025-10-22T00:55:20.074" v="105" actId="12789"/>
          <ac:picMkLst>
            <pc:docMk/>
            <pc:sldMk cId="3115913981" sldId="272"/>
            <ac:picMk id="55" creationId="{87649ED0-3DC5-87C1-B1AC-620C993E9808}"/>
          </ac:picMkLst>
        </pc:picChg>
        <pc:picChg chg="add mod">
          <ac:chgData name="Alejandro Páez" userId="90bb76b9-a89c-43c0-9aca-e6c96d533840" providerId="ADAL" clId="{BC7DA75E-2180-565B-A74B-F64F20AC4847}" dt="2025-10-22T00:55:20.074" v="105" actId="12789"/>
          <ac:picMkLst>
            <pc:docMk/>
            <pc:sldMk cId="3115913981" sldId="272"/>
            <ac:picMk id="57" creationId="{20BB4644-F913-D9BC-22E8-E23888581196}"/>
          </ac:picMkLst>
        </pc:picChg>
        <pc:picChg chg="add del mod">
          <ac:chgData name="Alejandro Páez" userId="90bb76b9-a89c-43c0-9aca-e6c96d533840" providerId="ADAL" clId="{BC7DA75E-2180-565B-A74B-F64F20AC4847}" dt="2025-10-22T00:52:48.980" v="83" actId="478"/>
          <ac:picMkLst>
            <pc:docMk/>
            <pc:sldMk cId="3115913981" sldId="272"/>
            <ac:picMk id="59" creationId="{4DD3B6F6-D987-8B18-BB54-9AC6EEFA78AD}"/>
          </ac:picMkLst>
        </pc:picChg>
        <pc:picChg chg="add mod">
          <ac:chgData name="Alejandro Páez" userId="90bb76b9-a89c-43c0-9aca-e6c96d533840" providerId="ADAL" clId="{BC7DA75E-2180-565B-A74B-F64F20AC4847}" dt="2025-10-22T00:55:20.074" v="105" actId="12789"/>
          <ac:picMkLst>
            <pc:docMk/>
            <pc:sldMk cId="3115913981" sldId="272"/>
            <ac:picMk id="61" creationId="{8A446FCA-52E8-2647-CE3A-BB3845E5072C}"/>
          </ac:picMkLst>
        </pc:picChg>
        <pc:picChg chg="add mod">
          <ac:chgData name="Alejandro Páez" userId="90bb76b9-a89c-43c0-9aca-e6c96d533840" providerId="ADAL" clId="{BC7DA75E-2180-565B-A74B-F64F20AC4847}" dt="2025-10-22T00:55:20.074" v="105" actId="12789"/>
          <ac:picMkLst>
            <pc:docMk/>
            <pc:sldMk cId="3115913981" sldId="272"/>
            <ac:picMk id="63" creationId="{84983FB0-9A08-38E7-CE96-2101F0E7A6AC}"/>
          </ac:picMkLst>
        </pc:picChg>
        <pc:picChg chg="add mod">
          <ac:chgData name="Alejandro Páez" userId="90bb76b9-a89c-43c0-9aca-e6c96d533840" providerId="ADAL" clId="{BC7DA75E-2180-565B-A74B-F64F20AC4847}" dt="2025-10-22T00:55:20.074" v="105" actId="12789"/>
          <ac:picMkLst>
            <pc:docMk/>
            <pc:sldMk cId="3115913981" sldId="272"/>
            <ac:picMk id="65" creationId="{99FEE12C-EE50-6154-87F8-0FF9C82BF68A}"/>
          </ac:picMkLst>
        </pc:picChg>
        <pc:picChg chg="add mod">
          <ac:chgData name="Alejandro Páez" userId="90bb76b9-a89c-43c0-9aca-e6c96d533840" providerId="ADAL" clId="{BC7DA75E-2180-565B-A74B-F64F20AC4847}" dt="2025-10-22T00:55:31.497" v="107" actId="12789"/>
          <ac:picMkLst>
            <pc:docMk/>
            <pc:sldMk cId="3115913981" sldId="272"/>
            <ac:picMk id="67" creationId="{75523542-80E3-BC5D-1166-CAE679B1141C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69" creationId="{8EFEE753-A9B3-9053-0671-62F359F886A1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71" creationId="{90BFCC26-8920-9218-E2E4-244B3D44E4A1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74" creationId="{CFEE3816-412E-3E2A-50E3-4756310F4621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78" creationId="{C5F8B586-2163-F62C-595B-769010399FDF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79" creationId="{36FAB311-CAF1-A61A-EF17-40FB62447EE6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80" creationId="{EFFB30C4-0E07-BE36-399B-136408DC0CC9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82" creationId="{AE0A6AFD-4638-EE8E-A2BF-A8B1F52B2F8A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85" creationId="{E80A93BE-DDC2-1C97-4866-C70B83C4201E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94" creationId="{7A98594E-50DE-2F74-3CA1-0B01C1735722}"/>
          </ac:picMkLst>
        </pc:picChg>
        <pc:picChg chg="mod">
          <ac:chgData name="Alejandro Páez" userId="90bb76b9-a89c-43c0-9aca-e6c96d533840" providerId="ADAL" clId="{BC7DA75E-2180-565B-A74B-F64F20AC4847}" dt="2025-10-22T00:57:02.651" v="115"/>
          <ac:picMkLst>
            <pc:docMk/>
            <pc:sldMk cId="3115913981" sldId="272"/>
            <ac:picMk id="98" creationId="{895518B9-2292-80E1-774A-C4690C08592E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02" creationId="{45E58541-B034-33F6-7319-B11C87EB74BE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03" creationId="{0197F7C1-96FB-3451-996C-538FCAD71129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15" creationId="{59403333-F047-4D24-B553-5A6ED1796F61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17" creationId="{DF689893-CB0A-301F-8B6A-B929A610006D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20" creationId="{D146B3FE-83BF-68CD-21E2-AF377E029839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22" creationId="{6494B38A-313E-36EE-BD96-0D509E5DD613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24" creationId="{48785923-380E-8C67-FB99-0A69A1EFBE0D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28" creationId="{210DA1BC-C650-5DC0-1702-2890666DDA21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29" creationId="{ACEE5709-89EA-3357-7FFC-B67ECE5474C0}"/>
          </ac:picMkLst>
        </pc:picChg>
        <pc:picChg chg="mod">
          <ac:chgData name="Alejandro Páez" userId="90bb76b9-a89c-43c0-9aca-e6c96d533840" providerId="ADAL" clId="{BC7DA75E-2180-565B-A74B-F64F20AC4847}" dt="2025-10-22T00:57:25.419" v="119"/>
          <ac:picMkLst>
            <pc:docMk/>
            <pc:sldMk cId="3115913981" sldId="272"/>
            <ac:picMk id="130" creationId="{5D649A4E-41EA-BCF2-E73D-FC4CA9076F7D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39" creationId="{7D2826D3-D951-90E0-988C-FA58FAAD8381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42" creationId="{A77B78DB-D27A-2A82-6ADB-AE9952F3C436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43" creationId="{7E1AB73A-438D-155D-6653-CA2DD4DDDD14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45" creationId="{10BBE7B9-19F5-2DA7-0296-3073E23F70B4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49" creationId="{B1687CF0-3E76-09DC-3836-75E763BF7A94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51" creationId="{EF8D4956-ECF1-232D-D560-95886F4D221E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52" creationId="{1B6E5D6E-A2F3-B7B9-7EFE-E0E25AC7C371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58" creationId="{65029906-978B-1967-0A62-7BE9FF3F812C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59" creationId="{9B76F3F4-D30F-09D7-A543-42D9A21FD9B2}"/>
          </ac:picMkLst>
        </pc:picChg>
        <pc:picChg chg="mod">
          <ac:chgData name="Alejandro Páez" userId="90bb76b9-a89c-43c0-9aca-e6c96d533840" providerId="ADAL" clId="{BC7DA75E-2180-565B-A74B-F64F20AC4847}" dt="2025-10-22T00:58:37.778" v="133"/>
          <ac:picMkLst>
            <pc:docMk/>
            <pc:sldMk cId="3115913981" sldId="272"/>
            <ac:picMk id="160" creationId="{9A1D11AB-40DD-8B85-B1A9-1615C1311369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64" creationId="{C21AF174-8015-3D97-C2A6-30744033B756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66" creationId="{A36766A0-CCB9-69E8-A1B8-BD10A2E61FC7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70" creationId="{CD700210-E523-83E6-5326-6E373A501080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72" creationId="{DAFB7965-6AF1-0219-3224-2EF285F6C330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83" creationId="{7D8C3BC4-355E-AD79-3883-A9B0F33CBDC8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85" creationId="{94720862-6DB9-B507-8A9D-C8D5C36252B5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87" creationId="{873955A8-FB20-5EAF-2A59-553F614C9992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89" creationId="{DC573EFC-4232-4753-992C-C5B1F5481AD4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91" creationId="{929C408D-0B11-52DF-9C3A-0E9D3CE3FD37}"/>
          </ac:picMkLst>
        </pc:picChg>
        <pc:picChg chg="mod">
          <ac:chgData name="Alejandro Páez" userId="90bb76b9-a89c-43c0-9aca-e6c96d533840" providerId="ADAL" clId="{BC7DA75E-2180-565B-A74B-F64F20AC4847}" dt="2025-10-22T00:59:25.370" v="139"/>
          <ac:picMkLst>
            <pc:docMk/>
            <pc:sldMk cId="3115913981" sldId="272"/>
            <ac:picMk id="192" creationId="{E50B24B8-0FE5-86BF-C4EA-F66D03BCF8B9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195" creationId="{0A281060-449D-E220-FF14-2749D5C51F48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196" creationId="{34422090-D206-C072-7FF2-A0829B3797D6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198" creationId="{366799C0-1414-13A9-349A-1F91C7A9046E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05" creationId="{AF35E3B7-021B-8DF3-BBA6-11BCF8F6F36D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11" creationId="{517451B9-2887-3481-63EF-46E393EC9487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14" creationId="{F553A46A-8ED1-60CF-1668-BF87D841A343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16" creationId="{EA561749-FE17-A92B-A633-CFBD18A6C5E2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19" creationId="{9CEF7CA0-7544-4F88-0778-98A67BD547F2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21" creationId="{E0341AB4-2AAD-E834-94CE-C906F5CCB339}"/>
          </ac:picMkLst>
        </pc:picChg>
        <pc:picChg chg="mod">
          <ac:chgData name="Alejandro Páez" userId="90bb76b9-a89c-43c0-9aca-e6c96d533840" providerId="ADAL" clId="{BC7DA75E-2180-565B-A74B-F64F20AC4847}" dt="2025-10-22T00:59:59.540" v="145"/>
          <ac:picMkLst>
            <pc:docMk/>
            <pc:sldMk cId="3115913981" sldId="272"/>
            <ac:picMk id="223" creationId="{A2C94011-A5EF-DA97-0E90-2B5AFD14734D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32" creationId="{DED32AA3-3E8A-FD1C-DC43-7AEC67B88CEE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36" creationId="{2631A813-070D-8840-D2B0-19F2E65215EC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40" creationId="{89FA3A2F-2534-F7CC-31C6-CB6A89DBB3B0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41" creationId="{27988EE3-2E8B-E2AF-9324-2AAEE2B566BB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42" creationId="{E69F1E7E-6524-B01B-9641-EE6B0FB2780F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43" creationId="{02706427-0DB5-49AE-07CF-B7FFA1BB60B3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44" creationId="{A91D1A65-2E8E-C4A3-D607-D41D9EC16DA0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51" creationId="{CC35C6C9-52C1-9F4A-D86D-8DBA7FDD3C33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53" creationId="{73BBD047-46A0-DE29-41E4-58765203EB5B}"/>
          </ac:picMkLst>
        </pc:picChg>
        <pc:picChg chg="mod">
          <ac:chgData name="Alejandro Páez" userId="90bb76b9-a89c-43c0-9aca-e6c96d533840" providerId="ADAL" clId="{BC7DA75E-2180-565B-A74B-F64F20AC4847}" dt="2025-10-22T01:00:15.019" v="148"/>
          <ac:picMkLst>
            <pc:docMk/>
            <pc:sldMk cId="3115913981" sldId="272"/>
            <ac:picMk id="254" creationId="{7DA8240E-FDCB-A2D7-C13A-1BE613BA33E6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56" creationId="{7B1FC986-4FD4-B40A-259F-208E010A6F13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60" creationId="{D480B9D1-0DB7-508C-8CE6-4E072D677BB1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63" creationId="{3D9231AF-FE6C-213B-49EE-C1ED36451B95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64" creationId="{85B5BABD-C209-4585-1C80-BF4B7F2B0B15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73" creationId="{1D6D93E4-1FE6-806F-874C-59600988B3F0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81" creationId="{E2D34435-0541-26E2-BD2F-FA10BE5E8648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82" creationId="{2A6EDADE-8E90-8E2D-7F65-CD557A1EA66C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83" creationId="{C687B4BB-9C49-6DCD-E90F-6AD780B616A3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84" creationId="{25805C91-2FBB-A4A5-316C-C1B2054540A9}"/>
          </ac:picMkLst>
        </pc:picChg>
        <pc:picChg chg="mod">
          <ac:chgData name="Alejandro Páez" userId="90bb76b9-a89c-43c0-9aca-e6c96d533840" providerId="ADAL" clId="{BC7DA75E-2180-565B-A74B-F64F20AC4847}" dt="2025-10-22T01:00:22.970" v="149"/>
          <ac:picMkLst>
            <pc:docMk/>
            <pc:sldMk cId="3115913981" sldId="272"/>
            <ac:picMk id="285" creationId="{4795DD24-61D5-7526-FC63-49F99CE51C40}"/>
          </ac:picMkLst>
        </pc:picChg>
      </pc:sldChg>
      <pc:sldChg chg="addSp delSp modSp mod">
        <pc:chgData name="Alejandro Páez" userId="90bb76b9-a89c-43c0-9aca-e6c96d533840" providerId="ADAL" clId="{BC7DA75E-2180-565B-A74B-F64F20AC4847}" dt="2025-10-22T01:06:51.946" v="229"/>
        <pc:sldMkLst>
          <pc:docMk/>
          <pc:sldMk cId="1722754811" sldId="273"/>
        </pc:sldMkLst>
        <pc:grpChg chg="del mod">
          <ac:chgData name="Alejandro Páez" userId="90bb76b9-a89c-43c0-9aca-e6c96d533840" providerId="ADAL" clId="{BC7DA75E-2180-565B-A74B-F64F20AC4847}" dt="2025-10-22T01:03:06.622" v="176" actId="478"/>
          <ac:grpSpMkLst>
            <pc:docMk/>
            <pc:sldMk cId="1722754811" sldId="273"/>
            <ac:grpSpMk id="68" creationId="{F8AB39A0-5F8E-2076-ED7B-14AD951A4AD8}"/>
          </ac:grpSpMkLst>
        </pc:grpChg>
        <pc:grpChg chg="del">
          <ac:chgData name="Alejandro Páez" userId="90bb76b9-a89c-43c0-9aca-e6c96d533840" providerId="ADAL" clId="{BC7DA75E-2180-565B-A74B-F64F20AC4847}" dt="2025-10-22T01:03:23.030" v="180" actId="478"/>
          <ac:grpSpMkLst>
            <pc:docMk/>
            <pc:sldMk cId="1722754811" sldId="273"/>
            <ac:grpSpMk id="99" creationId="{1D81C0D2-CCDE-AF57-CC92-C7671FB64CDF}"/>
          </ac:grpSpMkLst>
        </pc:grpChg>
        <pc:grpChg chg="del">
          <ac:chgData name="Alejandro Páez" userId="90bb76b9-a89c-43c0-9aca-e6c96d533840" providerId="ADAL" clId="{BC7DA75E-2180-565B-A74B-F64F20AC4847}" dt="2025-10-22T01:05:05.559" v="210" actId="478"/>
          <ac:grpSpMkLst>
            <pc:docMk/>
            <pc:sldMk cId="1722754811" sldId="273"/>
            <ac:grpSpMk id="285" creationId="{FC648575-3E0F-B174-297D-09D01B00BF2B}"/>
          </ac:grpSpMkLst>
        </pc:grpChg>
        <pc:picChg chg="add mod">
          <ac:chgData name="Alejandro Páez" userId="90bb76b9-a89c-43c0-9aca-e6c96d533840" providerId="ADAL" clId="{BC7DA75E-2180-565B-A74B-F64F20AC4847}" dt="2025-10-22T01:05:44.112" v="214" actId="12788"/>
          <ac:picMkLst>
            <pc:docMk/>
            <pc:sldMk cId="1722754811" sldId="273"/>
            <ac:picMk id="3" creationId="{86F8634C-5D36-A3BD-D86C-87EF9C16C325}"/>
          </ac:picMkLst>
        </pc:picChg>
        <pc:picChg chg="add mod">
          <ac:chgData name="Alejandro Páez" userId="90bb76b9-a89c-43c0-9aca-e6c96d533840" providerId="ADAL" clId="{BC7DA75E-2180-565B-A74B-F64F20AC4847}" dt="2025-10-22T01:05:49.698" v="215" actId="12788"/>
          <ac:picMkLst>
            <pc:docMk/>
            <pc:sldMk cId="1722754811" sldId="273"/>
            <ac:picMk id="5" creationId="{BF06188B-80B4-7C6E-9A24-37886AAF84A4}"/>
          </ac:picMkLst>
        </pc:picChg>
        <pc:picChg chg="add mod">
          <ac:chgData name="Alejandro Páez" userId="90bb76b9-a89c-43c0-9aca-e6c96d533840" providerId="ADAL" clId="{BC7DA75E-2180-565B-A74B-F64F20AC4847}" dt="2025-10-22T01:05:53.952" v="216" actId="12788"/>
          <ac:picMkLst>
            <pc:docMk/>
            <pc:sldMk cId="1722754811" sldId="273"/>
            <ac:picMk id="7" creationId="{2847770C-6C92-2A58-F1CE-4501EA86AA32}"/>
          </ac:picMkLst>
        </pc:picChg>
        <pc:picChg chg="add mod">
          <ac:chgData name="Alejandro Páez" userId="90bb76b9-a89c-43c0-9aca-e6c96d533840" providerId="ADAL" clId="{BC7DA75E-2180-565B-A74B-F64F20AC4847}" dt="2025-10-22T01:05:57.956" v="217" actId="12788"/>
          <ac:picMkLst>
            <pc:docMk/>
            <pc:sldMk cId="1722754811" sldId="273"/>
            <ac:picMk id="9" creationId="{7F65D1C6-9B4E-F866-3EF4-42C2F39D713D}"/>
          </ac:picMkLst>
        </pc:picChg>
        <pc:picChg chg="add del mod">
          <ac:chgData name="Alejandro Páez" userId="90bb76b9-a89c-43c0-9aca-e6c96d533840" providerId="ADAL" clId="{BC7DA75E-2180-565B-A74B-F64F20AC4847}" dt="2025-10-22T01:03:43.702" v="185" actId="478"/>
          <ac:picMkLst>
            <pc:docMk/>
            <pc:sldMk cId="1722754811" sldId="273"/>
            <ac:picMk id="11" creationId="{763B9EB4-3DFC-3245-1CFC-6B1A2199E855}"/>
          </ac:picMkLst>
        </pc:picChg>
        <pc:picChg chg="add mod">
          <ac:chgData name="Alejandro Páez" userId="90bb76b9-a89c-43c0-9aca-e6c96d533840" providerId="ADAL" clId="{BC7DA75E-2180-565B-A74B-F64F20AC4847}" dt="2025-10-22T01:06:05.988" v="219" actId="12788"/>
          <ac:picMkLst>
            <pc:docMk/>
            <pc:sldMk cId="1722754811" sldId="273"/>
            <ac:picMk id="13" creationId="{12D63F7E-E29B-5BB8-123E-D39B3D2B4A95}"/>
          </ac:picMkLst>
        </pc:picChg>
        <pc:picChg chg="add mod">
          <ac:chgData name="Alejandro Páez" userId="90bb76b9-a89c-43c0-9aca-e6c96d533840" providerId="ADAL" clId="{BC7DA75E-2180-565B-A74B-F64F20AC4847}" dt="2025-10-22T01:06:11.081" v="220" actId="12788"/>
          <ac:picMkLst>
            <pc:docMk/>
            <pc:sldMk cId="1722754811" sldId="273"/>
            <ac:picMk id="15" creationId="{7E41165B-38D6-8BE5-7D83-96172C983072}"/>
          </ac:picMkLst>
        </pc:picChg>
        <pc:picChg chg="add mod">
          <ac:chgData name="Alejandro Páez" userId="90bb76b9-a89c-43c0-9aca-e6c96d533840" providerId="ADAL" clId="{BC7DA75E-2180-565B-A74B-F64F20AC4847}" dt="2025-10-22T01:06:15.574" v="221" actId="12788"/>
          <ac:picMkLst>
            <pc:docMk/>
            <pc:sldMk cId="1722754811" sldId="273"/>
            <ac:picMk id="17" creationId="{C5E8D7F5-B8C9-E861-9EF6-1D85697457CC}"/>
          </ac:picMkLst>
        </pc:picChg>
        <pc:picChg chg="add mod">
          <ac:chgData name="Alejandro Páez" userId="90bb76b9-a89c-43c0-9aca-e6c96d533840" providerId="ADAL" clId="{BC7DA75E-2180-565B-A74B-F64F20AC4847}" dt="2025-10-22T01:06:19.068" v="222" actId="12788"/>
          <ac:picMkLst>
            <pc:docMk/>
            <pc:sldMk cId="1722754811" sldId="273"/>
            <ac:picMk id="19" creationId="{6ACF103F-480C-02F8-A719-D98A462A2984}"/>
          </ac:picMkLst>
        </pc:picChg>
        <pc:picChg chg="add mod">
          <ac:chgData name="Alejandro Páez" userId="90bb76b9-a89c-43c0-9aca-e6c96d533840" providerId="ADAL" clId="{BC7DA75E-2180-565B-A74B-F64F20AC4847}" dt="2025-10-22T01:06:22.533" v="223" actId="12788"/>
          <ac:picMkLst>
            <pc:docMk/>
            <pc:sldMk cId="1722754811" sldId="273"/>
            <ac:picMk id="21" creationId="{096FEA02-46D9-ACCD-A1C2-FE19B026FEC7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23" creationId="{14047932-4EF2-0394-A9FA-193846258BF0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25" creationId="{F6F032BF-5FBA-3522-030A-CC4D88C12D93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27" creationId="{3CA7757C-284A-07E6-9FF4-04C389A63A60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29" creationId="{FDBB1A5E-277B-3094-00BA-BC498C6932F3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31" creationId="{B044A50D-2576-432F-64D2-69139D0F8201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33" creationId="{1B969FE1-F7D6-8AB3-373D-F154FE74E1A4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35" creationId="{2C70EAE0-3BEE-447A-D2A3-20FC5ED07D4E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37" creationId="{3B14786D-7886-0A9C-3D10-B8F14864D7B1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39" creationId="{50219239-657F-9EFD-1FCF-705CEDB0841A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41" creationId="{08F626E4-347D-6896-0B53-8F39EF08DBAE}"/>
          </ac:picMkLst>
        </pc:picChg>
        <pc:picChg chg="add mod">
          <ac:chgData name="Alejandro Páez" userId="90bb76b9-a89c-43c0-9aca-e6c96d533840" providerId="ADAL" clId="{BC7DA75E-2180-565B-A74B-F64F20AC4847}" dt="2025-10-22T01:06:30.281" v="224" actId="12789"/>
          <ac:picMkLst>
            <pc:docMk/>
            <pc:sldMk cId="1722754811" sldId="273"/>
            <ac:picMk id="43" creationId="{6672B04D-ADF2-8114-6BA7-825153BF51D0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45" creationId="{CB03B24C-77A8-506F-BCD4-1F9397DCD89C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47" creationId="{9B05F293-DA45-DE12-5A40-38D2C261BE88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49" creationId="{2DEA48A9-375F-19EF-907B-BAD997237FE3}"/>
          </ac:picMkLst>
        </pc:picChg>
        <pc:picChg chg="add del mod">
          <ac:chgData name="Alejandro Páez" userId="90bb76b9-a89c-43c0-9aca-e6c96d533840" providerId="ADAL" clId="{BC7DA75E-2180-565B-A74B-F64F20AC4847}" dt="2025-10-22T01:02:33.171" v="169" actId="478"/>
          <ac:picMkLst>
            <pc:docMk/>
            <pc:sldMk cId="1722754811" sldId="273"/>
            <ac:picMk id="51" creationId="{9A5E18AF-E121-DA64-150D-A58E1AFC3262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53" creationId="{9DEE0AD3-A1F8-437E-24CC-11F1512E4AC2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55" creationId="{6C89DEB6-DFCF-75C4-FD35-E698B1D720FD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57" creationId="{7EABC2C2-96B1-3106-CE6B-50C34EBA9FBE}"/>
          </ac:picMkLst>
        </pc:picChg>
        <pc:picChg chg="add del mod">
          <ac:chgData name="Alejandro Páez" userId="90bb76b9-a89c-43c0-9aca-e6c96d533840" providerId="ADAL" clId="{BC7DA75E-2180-565B-A74B-F64F20AC4847}" dt="2025-10-22T01:02:46.597" v="171" actId="478"/>
          <ac:picMkLst>
            <pc:docMk/>
            <pc:sldMk cId="1722754811" sldId="273"/>
            <ac:picMk id="59" creationId="{19E0349C-9823-BF77-6E1E-7A7CD6D708EE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61" creationId="{56FF9CF7-BA6D-6AC6-4052-F63914D0E76E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63" creationId="{FE3CE550-B5BF-B460-7AB9-554AB5AB10DE}"/>
          </ac:picMkLst>
        </pc:picChg>
        <pc:picChg chg="add mod">
          <ac:chgData name="Alejandro Páez" userId="90bb76b9-a89c-43c0-9aca-e6c96d533840" providerId="ADAL" clId="{BC7DA75E-2180-565B-A74B-F64F20AC4847}" dt="2025-10-22T01:06:01.862" v="218" actId="12788"/>
          <ac:picMkLst>
            <pc:docMk/>
            <pc:sldMk cId="1722754811" sldId="273"/>
            <ac:picMk id="65" creationId="{63E55E9D-F6D0-BE14-EF72-A3A119A3BDD0}"/>
          </ac:picMkLst>
        </pc:picChg>
        <pc:picChg chg="add mod">
          <ac:chgData name="Alejandro Páez" userId="90bb76b9-a89c-43c0-9aca-e6c96d533840" providerId="ADAL" clId="{BC7DA75E-2180-565B-A74B-F64F20AC4847}" dt="2025-10-22T01:06:51.431" v="228" actId="1036"/>
          <ac:picMkLst>
            <pc:docMk/>
            <pc:sldMk cId="1722754811" sldId="273"/>
            <ac:picMk id="67" creationId="{ACB43377-0AB2-50D5-8082-B74FD1069754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69" creationId="{31A8234B-51C4-BA1B-BA04-BF74538BBABA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70" creationId="{60DE6442-A87B-A289-4BEF-27FEE02FDFB3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71" creationId="{F826C10E-1B0B-247D-F101-23BD880E8377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73" creationId="{F966009A-9991-B6E8-6A6B-6DEDA6CB6A48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77" creationId="{F70932BB-BBFC-2274-1380-F4B142B44ED3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78" creationId="{BB4B63F0-FB0D-B813-AB7E-61B99F94B763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86" creationId="{3E49E77E-9AFB-C0EA-B455-E1F7B6A3D845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87" creationId="{3AD1D293-B56B-E20B-DCC9-9CB266AB35FB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91" creationId="{DCA48F9F-1340-83FE-7553-6B370261B039}"/>
          </ac:picMkLst>
        </pc:picChg>
        <pc:picChg chg="mod">
          <ac:chgData name="Alejandro Páez" userId="90bb76b9-a89c-43c0-9aca-e6c96d533840" providerId="ADAL" clId="{BC7DA75E-2180-565B-A74B-F64F20AC4847}" dt="2025-10-22T01:02:18.922" v="168"/>
          <ac:picMkLst>
            <pc:docMk/>
            <pc:sldMk cId="1722754811" sldId="273"/>
            <ac:picMk id="97" creationId="{F2F5B0C3-AB1F-A552-19A3-1FECFD9854A0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03" creationId="{6A704D9D-0B51-97B9-E396-9569317268B0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06" creationId="{D832D2FA-E72F-AA07-1277-5D2A1C921C89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07" creationId="{FBAC0F6B-3E69-12C2-23D1-1AE0C904340E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08" creationId="{7D410C21-625B-D5C5-2B7E-5A75747558DC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09" creationId="{7399771B-72A9-D04C-57FB-891FF17004C6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14" creationId="{8939E2D9-D41E-DC79-2F4B-B1D24B7C1141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16" creationId="{9BBD73FB-EAB1-EB8A-8004-3530AE2121FE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18" creationId="{F8FFA862-6DBA-95F3-73E3-90DF09563C46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21" creationId="{AFF9B03A-DD17-EBFD-7F12-7D4078946F30}"/>
          </ac:picMkLst>
        </pc:picChg>
        <pc:picChg chg="mod">
          <ac:chgData name="Alejandro Páez" userId="90bb76b9-a89c-43c0-9aca-e6c96d533840" providerId="ADAL" clId="{BC7DA75E-2180-565B-A74B-F64F20AC4847}" dt="2025-10-22T01:03:11.469" v="178"/>
          <ac:picMkLst>
            <pc:docMk/>
            <pc:sldMk cId="1722754811" sldId="273"/>
            <ac:picMk id="125" creationId="{DDA1E9F5-CE0B-7D28-CBF4-8BAC5D90BB17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32" creationId="{40F7E4D4-6033-4182-F315-DF70DD19FAD7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35" creationId="{8C762D7F-4989-F0CA-2155-B340E513215B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37" creationId="{99A3F23D-E14A-0BEC-60FC-75EEFDDD4BB4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41" creationId="{4B8508CB-068A-484C-6575-52D51B104767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42" creationId="{F7E0F80B-A618-125C-7778-CBEDCC7D99A7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48" creationId="{58D816B5-300D-7170-125C-18F04F514D9B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53" creationId="{E42161CA-4A9B-3D44-EC47-EF4730017882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54" creationId="{0AC58748-F2FC-6CB0-2058-AF4BEA938869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56" creationId="{6CCF6C36-084F-2F0D-22E6-6E76EEC1BD02}"/>
          </ac:picMkLst>
        </pc:picChg>
        <pc:picChg chg="mod">
          <ac:chgData name="Alejandro Páez" userId="90bb76b9-a89c-43c0-9aca-e6c96d533840" providerId="ADAL" clId="{BC7DA75E-2180-565B-A74B-F64F20AC4847}" dt="2025-10-22T01:03:32.845" v="182"/>
          <ac:picMkLst>
            <pc:docMk/>
            <pc:sldMk cId="1722754811" sldId="273"/>
            <ac:picMk id="159" creationId="{02FDEAD5-82AA-3CF4-812D-812216F1142B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63" creationId="{56D1C33A-C278-AEE2-B72A-16648EC98078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69" creationId="{EE44BD29-9E6B-BF41-8D9F-8D563C7765FB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70" creationId="{19BBEA14-108C-287E-5F89-5F99976AEEC8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71" creationId="{4D13C046-BA72-5E6F-4601-42D228124F9D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72" creationId="{2E935A60-AF4B-5F76-C854-1ED731961224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78" creationId="{6A9F4EBF-842A-84C1-8EC4-0EAF01329F3C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79" creationId="{1AACF09C-50D7-AAB8-00C2-5E306C999115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85" creationId="{9CC52102-D6E0-C102-2DB6-98278C36F076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89" creationId="{855E54BF-FD2C-ADA1-9319-37D44FE195AF}"/>
          </ac:picMkLst>
        </pc:picChg>
        <pc:picChg chg="mod">
          <ac:chgData name="Alejandro Páez" userId="90bb76b9-a89c-43c0-9aca-e6c96d533840" providerId="ADAL" clId="{BC7DA75E-2180-565B-A74B-F64F20AC4847}" dt="2025-10-22T01:03:39.580" v="184"/>
          <ac:picMkLst>
            <pc:docMk/>
            <pc:sldMk cId="1722754811" sldId="273"/>
            <ac:picMk id="191" creationId="{592C05CA-4334-197D-1316-63BBA029774D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195" creationId="{F7FF0E52-6393-6C42-5F3A-2FAD92E8F4C1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196" creationId="{B8ADAF1D-FFAB-93B7-5F9B-53C9FB61CD36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197" creationId="{BF015C96-9DD3-27A6-2A80-FB5D66BF7571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199" creationId="{0DD5FC47-3126-27D9-F0B9-6A18949ADE06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200" creationId="{14FB0F99-7C7E-9049-F8B4-D271C0FA1EBB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201" creationId="{EE6EB5C6-D553-B13B-FECA-1DBC060B2929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205" creationId="{BC4BA3AF-22EC-ED71-B59C-26360CAC0EF9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207" creationId="{4A6137E9-E7C7-8ECA-5C65-F0E633F52347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220" creationId="{A6CCA508-7E35-E00E-06AF-191BD1F00250}"/>
          </ac:picMkLst>
        </pc:picChg>
        <pc:picChg chg="mod">
          <ac:chgData name="Alejandro Páez" userId="90bb76b9-a89c-43c0-9aca-e6c96d533840" providerId="ADAL" clId="{BC7DA75E-2180-565B-A74B-F64F20AC4847}" dt="2025-10-22T01:03:52.405" v="188"/>
          <ac:picMkLst>
            <pc:docMk/>
            <pc:sldMk cId="1722754811" sldId="273"/>
            <ac:picMk id="221" creationId="{4C2BFE9B-6D01-7DB5-9AEB-735BE9165190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25" creationId="{D0985E38-D547-4C71-CF25-0E439A6478C6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32" creationId="{D394F05D-074F-8833-C718-993E3E8C4C55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33" creationId="{331C81D7-F1CF-9BF8-C699-91B8BDD7B8C6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37" creationId="{C1904E46-A5B8-B11F-BA59-78B5DDB082F2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39" creationId="{104E4AF6-30D4-82FA-A177-84FCE835ECF0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40" creationId="{65A08618-897F-C658-245A-69E2C7719F48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44" creationId="{9C677AED-0788-ACB5-DFAF-C1CB9FF59288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45" creationId="{33FFDA60-781B-4DCE-0177-6DA8FF2F727C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50" creationId="{58CE2144-4EC8-9445-30D3-1DA5D0AFCE2A}"/>
          </ac:picMkLst>
        </pc:picChg>
        <pc:picChg chg="mod">
          <ac:chgData name="Alejandro Páez" userId="90bb76b9-a89c-43c0-9aca-e6c96d533840" providerId="ADAL" clId="{BC7DA75E-2180-565B-A74B-F64F20AC4847}" dt="2025-10-22T01:04:03.388" v="189"/>
          <ac:picMkLst>
            <pc:docMk/>
            <pc:sldMk cId="1722754811" sldId="273"/>
            <ac:picMk id="251" creationId="{1AFC502B-BA0E-6B94-C588-CBECC2AB6B3D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55" creationId="{C0FF9D0B-634E-B208-4C1F-3464919735AD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57" creationId="{C388EFD1-879E-4A1B-3D02-EAD65A47FA17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61" creationId="{499C393F-350F-D447-678C-86A5F1B579DF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68" creationId="{40B0F2D8-05CF-A6F7-3C4F-38FC5648E691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72" creationId="{59085ACD-1F2D-DC6D-63CD-5DACA8B881BF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73" creationId="{F694FDFE-34F9-ACDB-A3ED-71B72E44A640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76" creationId="{5B05E3BE-BF74-3620-DB43-550D5F8EC889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79" creationId="{BE91CC42-AA60-059F-809A-8692B7A19FDE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81" creationId="{A199A669-6AA2-F3A2-13C5-A5DD90A5BAB8}"/>
          </ac:picMkLst>
        </pc:picChg>
        <pc:picChg chg="mod">
          <ac:chgData name="Alejandro Páez" userId="90bb76b9-a89c-43c0-9aca-e6c96d533840" providerId="ADAL" clId="{BC7DA75E-2180-565B-A74B-F64F20AC4847}" dt="2025-10-22T01:04:15.084" v="191"/>
          <ac:picMkLst>
            <pc:docMk/>
            <pc:sldMk cId="1722754811" sldId="273"/>
            <ac:picMk id="282" creationId="{693DAA7B-B12B-EB12-AFF7-5BA657951C1C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292" creationId="{386FAF80-9569-622B-2F80-C1B6748644DC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297" creationId="{1BE325A7-CFD3-5A65-7ED8-FC6649F260D9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299" creationId="{4A66C147-7736-6816-9A7F-01FD99C2AE61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03" creationId="{3D9BD509-CBDC-1B9F-FB66-07415FBAD6F4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04" creationId="{892559D4-107F-D3AC-3FCB-9552D018C398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05" creationId="{41E03BD6-33CF-75D4-533E-165FA590990D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07" creationId="{F63AF0AE-FCEA-5790-F2EC-AEEB703965CB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11" creationId="{EE79D3BD-08BF-67B3-0275-25887C464FAD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12" creationId="{5B75DC11-FBD1-736F-DAC3-3FE5FD172673}"/>
          </ac:picMkLst>
        </pc:picChg>
        <pc:picChg chg="mod">
          <ac:chgData name="Alejandro Páez" userId="90bb76b9-a89c-43c0-9aca-e6c96d533840" providerId="ADAL" clId="{BC7DA75E-2180-565B-A74B-F64F20AC4847}" dt="2025-10-22T01:04:25.677" v="194"/>
          <ac:picMkLst>
            <pc:docMk/>
            <pc:sldMk cId="1722754811" sldId="273"/>
            <ac:picMk id="313" creationId="{669F8881-10CA-D684-56E2-FDE0A5DA2EC4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21" creationId="{C5E8339D-7C62-F7BB-F7D3-91841219BA49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22" creationId="{2865D3ED-A859-5F12-5C3E-BD9B7B0B7791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27" creationId="{ECD32816-AF2D-42C3-84D9-472021A6BF31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30" creationId="{E71B8E1E-BB57-D01F-44C9-2B94E24D3A15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33" creationId="{2CE845F7-5DC4-E7D2-F390-6A6233850382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40" creationId="{E2992C5D-56A5-3CBC-FFEC-EF4903369596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41" creationId="{143F5FCD-99BC-3B26-55F9-912C58F03B41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44" creationId="{5D07F216-9F36-47B5-CCC1-E9F21AA3838F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45" creationId="{C4F6CEF7-BA99-F1E3-DD2A-05907324A9A5}"/>
          </ac:picMkLst>
        </pc:picChg>
        <pc:picChg chg="mod">
          <ac:chgData name="Alejandro Páez" userId="90bb76b9-a89c-43c0-9aca-e6c96d533840" providerId="ADAL" clId="{BC7DA75E-2180-565B-A74B-F64F20AC4847}" dt="2025-10-22T01:06:32.491" v="225"/>
          <ac:picMkLst>
            <pc:docMk/>
            <pc:sldMk cId="1722754811" sldId="273"/>
            <ac:picMk id="346" creationId="{E1B97C8B-E78B-08C2-1328-45B2193453B2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48" creationId="{D52F4A6A-84A9-1330-F6BC-2E0444717906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49" creationId="{8B59BF85-EEAF-067D-7F2A-49B764B27580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54" creationId="{44E0AFAE-C473-A4F4-FC6D-8A8276C90622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61" creationId="{6AE19D14-1D61-50FA-7662-88F9F1860BFE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62" creationId="{63A9C62E-8F05-66F6-E074-15169A857AD3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63" creationId="{F88A884C-E078-8D91-CBA9-91ED2B6DDA88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64" creationId="{75C2C815-C6A9-BB6D-6AF8-265E5CA3E582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66" creationId="{6E0CC887-D2AE-ADB9-E917-28C282D71008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69" creationId="{0E4118F4-1FFC-7137-9FFC-B73478F313B3}"/>
          </ac:picMkLst>
        </pc:picChg>
        <pc:picChg chg="mod">
          <ac:chgData name="Alejandro Páez" userId="90bb76b9-a89c-43c0-9aca-e6c96d533840" providerId="ADAL" clId="{BC7DA75E-2180-565B-A74B-F64F20AC4847}" dt="2025-10-22T01:06:47.657" v="227"/>
          <ac:picMkLst>
            <pc:docMk/>
            <pc:sldMk cId="1722754811" sldId="273"/>
            <ac:picMk id="374" creationId="{8A47B2F1-7D96-DC69-591B-82CE1845B0FD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79" creationId="{7D3E7959-75E0-A524-1FC8-8A96D2971520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81" creationId="{99CBDAE9-F166-2518-D59D-BCC6F1E353C2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82" creationId="{30EDA74E-2C42-29F8-F3AD-DF97B6D79C68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83" creationId="{4DC72F9C-09D1-D0A5-B90F-B36E9EF7B387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86" creationId="{83FC5595-0379-0DB2-D6FA-5CDC37F101EB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89" creationId="{AE8141E4-FFF1-272F-0E53-4D38E31A4485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92" creationId="{60465BAC-0FF6-F927-B847-784D6322E122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393" creationId="{A38308BB-B6C8-417E-3D4A-4EC7AB4D11B2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401" creationId="{F0A4C7A5-8F6B-B671-7C85-F8E4CDB9C1FF}"/>
          </ac:picMkLst>
        </pc:picChg>
        <pc:picChg chg="mod">
          <ac:chgData name="Alejandro Páez" userId="90bb76b9-a89c-43c0-9aca-e6c96d533840" providerId="ADAL" clId="{BC7DA75E-2180-565B-A74B-F64F20AC4847}" dt="2025-10-22T01:06:51.946" v="229"/>
          <ac:picMkLst>
            <pc:docMk/>
            <pc:sldMk cId="1722754811" sldId="273"/>
            <ac:picMk id="407" creationId="{FB5E5F82-0D8A-77B0-B89D-6C8A2F6AD28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2572B-F973-4732-A453-119EA490170A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83C12-F094-4EDD-ABDC-7BADBDED574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878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927E5-BED3-44D0-9ADF-FA873E1D6DAF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4DA73-AE27-4433-BD53-3E1DB61918F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885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2475592"/>
            <a:ext cx="8013940" cy="2354491"/>
          </a:xfrm>
        </p:spPr>
        <p:txBody>
          <a:bodyPr wrap="square" lIns="0" tIns="0" rIns="0" bIns="0" anchor="b">
            <a:spAutoFit/>
          </a:bodyPr>
          <a:lstStyle>
            <a:lvl1pPr marL="0" indent="0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0" indent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Type your title in no more than three lines</a:t>
            </a:r>
          </a:p>
        </p:txBody>
      </p:sp>
      <p:sp>
        <p:nvSpPr>
          <p:cNvPr id="3" name="Sub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830084"/>
            <a:ext cx="8031192" cy="307777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Type your subtitle here</a:t>
            </a:r>
          </a:p>
        </p:txBody>
      </p:sp>
      <p:sp>
        <p:nvSpPr>
          <p:cNvPr id="13" name="DTP_Attribute"/>
          <p:cNvSpPr txBox="1"/>
          <p:nvPr userDrawn="1"/>
        </p:nvSpPr>
        <p:spPr>
          <a:xfrm>
            <a:off x="457200" y="6552456"/>
            <a:ext cx="65" cy="1538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endParaRPr lang="en-GB" sz="1000" b="1" cap="all">
              <a:solidFill>
                <a:schemeClr val="tx1"/>
              </a:solidFill>
            </a:endParaRPr>
          </a:p>
        </p:txBody>
      </p:sp>
      <p:sp>
        <p:nvSpPr>
          <p:cNvPr id="10" name="DTP_Copyright"/>
          <p:cNvSpPr txBox="1"/>
          <p:nvPr userDrawn="1"/>
        </p:nvSpPr>
        <p:spPr>
          <a:xfrm>
            <a:off x="504870" y="6446685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l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dirty="0" err="1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93" y="292166"/>
            <a:ext cx="3091158" cy="10544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Col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ection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9" y="4426803"/>
            <a:ext cx="8348472" cy="830997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4000" b="1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rgbClr val="000000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dirty="0"/>
              <a:t>section title</a:t>
            </a:r>
          </a:p>
          <a:p>
            <a:pPr lvl="1"/>
            <a:r>
              <a:rPr dirty="0"/>
              <a:t>Section subtitle</a:t>
            </a:r>
          </a:p>
        </p:txBody>
      </p:sp>
      <p:sp>
        <p:nvSpPr>
          <p:cNvPr id="3" name="SectionNumber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74838"/>
            <a:ext cx="8348472" cy="2308324"/>
          </a:xfrm>
        </p:spPr>
        <p:txBody>
          <a:bodyPr wrap="square" lIns="0" tIns="0" rIns="0" bIns="0" anchor="b">
            <a:spAutoFit/>
          </a:bodyPr>
          <a:lstStyle>
            <a:lvl1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s-ES" dirty="0"/>
              <a:t>00</a:t>
            </a:r>
            <a:endParaRPr dirty="0"/>
          </a:p>
        </p:txBody>
      </p:sp>
      <p:pic>
        <p:nvPicPr>
          <p:cNvPr id="5" name="4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85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Col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ection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9" y="4426803"/>
            <a:ext cx="8348472" cy="830997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4000" b="1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dirty="0"/>
              <a:t>section title</a:t>
            </a:r>
          </a:p>
          <a:p>
            <a:pPr lvl="1"/>
            <a:r>
              <a:rPr dirty="0"/>
              <a:t>Section subtitle</a:t>
            </a:r>
          </a:p>
        </p:txBody>
      </p:sp>
      <p:sp>
        <p:nvSpPr>
          <p:cNvPr id="3" name="SectionNumber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74838"/>
            <a:ext cx="8348472" cy="2308324"/>
          </a:xfrm>
        </p:spPr>
        <p:txBody>
          <a:bodyPr wrap="square" lIns="0" tIns="0" rIns="0" bIns="0" anchor="b">
            <a:spAutoFit/>
          </a:bodyPr>
          <a:lstStyle>
            <a:lvl1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s-ES" dirty="0"/>
              <a:t>00</a:t>
            </a:r>
            <a:endParaRPr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15406" cy="41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38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Colo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on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9" y="4426803"/>
            <a:ext cx="8348472" cy="830997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4000" b="1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accent3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dirty="0"/>
              <a:t>section title</a:t>
            </a:r>
          </a:p>
          <a:p>
            <a:pPr lvl="1"/>
            <a:r>
              <a:rPr dirty="0"/>
              <a:t>Section subtitle</a:t>
            </a:r>
          </a:p>
        </p:txBody>
      </p:sp>
      <p:sp>
        <p:nvSpPr>
          <p:cNvPr id="3" name="SectionNumber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74838"/>
            <a:ext cx="8348472" cy="2308324"/>
          </a:xfrm>
        </p:spPr>
        <p:txBody>
          <a:bodyPr wrap="square" lIns="0" tIns="0" rIns="0" bIns="0" anchor="b">
            <a:spAutoFit/>
          </a:bodyPr>
          <a:lstStyle>
            <a:lvl1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s-ES" dirty="0"/>
              <a:t>00</a:t>
            </a:r>
            <a:endParaRPr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15406" cy="41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30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Content Left"/>
          <p:cNvSpPr>
            <a:spLocks noGrp="1"/>
          </p:cNvSpPr>
          <p:nvPr>
            <p:ph idx="11" hasCustomPrompt="1"/>
          </p:nvPr>
        </p:nvSpPr>
        <p:spPr>
          <a:xfrm>
            <a:off x="457200" y="1399032"/>
            <a:ext cx="5410200" cy="500176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Right"/>
          <p:cNvSpPr>
            <a:spLocks noGrp="1"/>
          </p:cNvSpPr>
          <p:nvPr>
            <p:ph idx="12" hasCustomPrompt="1"/>
          </p:nvPr>
        </p:nvSpPr>
        <p:spPr>
          <a:xfrm>
            <a:off x="6324600" y="1399032"/>
            <a:ext cx="5410199" cy="500176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80" userDrawn="1">
          <p15:clr>
            <a:srgbClr val="FBAE40"/>
          </p15:clr>
        </p15:guide>
        <p15:guide id="2" pos="3696" userDrawn="1">
          <p15:clr>
            <a:srgbClr val="FBAE40"/>
          </p15:clr>
        </p15:guide>
        <p15:guide id="5" pos="398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54102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5" name="Heading Right"/>
          <p:cNvSpPr>
            <a:spLocks noGrp="1"/>
          </p:cNvSpPr>
          <p:nvPr>
            <p:ph type="body" sz="quarter" idx="13" hasCustomPrompt="1"/>
          </p:nvPr>
        </p:nvSpPr>
        <p:spPr>
          <a:xfrm>
            <a:off x="6324600" y="1399032"/>
            <a:ext cx="5410199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6" pos="3696" userDrawn="1">
          <p15:clr>
            <a:srgbClr val="FBAE40"/>
          </p15:clr>
        </p15:guide>
        <p15:guide id="7" pos="3984" userDrawn="1">
          <p15:clr>
            <a:srgbClr val="FBAE40"/>
          </p15:clr>
        </p15:guide>
        <p15:guide id="9" orient="horz" pos="118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54102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"/>
          <p:cNvSpPr>
            <a:spLocks noGrp="1"/>
          </p:cNvSpPr>
          <p:nvPr>
            <p:ph sz="half" idx="11" hasCustomPrompt="1"/>
          </p:nvPr>
        </p:nvSpPr>
        <p:spPr>
          <a:xfrm>
            <a:off x="457200" y="1883664"/>
            <a:ext cx="54102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Heading Right"/>
          <p:cNvSpPr>
            <a:spLocks noGrp="1"/>
          </p:cNvSpPr>
          <p:nvPr>
            <p:ph type="body" sz="quarter" idx="13" hasCustomPrompt="1"/>
          </p:nvPr>
        </p:nvSpPr>
        <p:spPr>
          <a:xfrm>
            <a:off x="6324600" y="1399032"/>
            <a:ext cx="54102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Right"/>
          <p:cNvSpPr>
            <a:spLocks noGrp="1"/>
          </p:cNvSpPr>
          <p:nvPr>
            <p:ph sz="quarter" idx="12" hasCustomPrompt="1"/>
          </p:nvPr>
        </p:nvSpPr>
        <p:spPr>
          <a:xfrm>
            <a:off x="6324600" y="1883664"/>
            <a:ext cx="54102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6" pos="3696" userDrawn="1">
          <p15:clr>
            <a:srgbClr val="FBAE40"/>
          </p15:clr>
        </p15:guide>
        <p15:guide id="7" pos="3984" userDrawn="1">
          <p15:clr>
            <a:srgbClr val="FBAE40"/>
          </p15:clr>
        </p15:guide>
        <p15:guide id="9" orient="horz" pos="118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2 Conten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Top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112776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Top"/>
          <p:cNvSpPr>
            <a:spLocks noGrp="1"/>
          </p:cNvSpPr>
          <p:nvPr>
            <p:ph idx="11" hasCustomPrompt="1"/>
          </p:nvPr>
        </p:nvSpPr>
        <p:spPr>
          <a:xfrm>
            <a:off x="457200" y="1883664"/>
            <a:ext cx="112776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Heading Bottom"/>
          <p:cNvSpPr>
            <a:spLocks noGrp="1"/>
          </p:cNvSpPr>
          <p:nvPr>
            <p:ph type="body" idx="13" hasCustomPrompt="1"/>
          </p:nvPr>
        </p:nvSpPr>
        <p:spPr>
          <a:xfrm>
            <a:off x="457200" y="4005072"/>
            <a:ext cx="112776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/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Bottom"/>
          <p:cNvSpPr>
            <a:spLocks noGrp="1"/>
          </p:cNvSpPr>
          <p:nvPr>
            <p:ph idx="12" hasCustomPrompt="1"/>
          </p:nvPr>
        </p:nvSpPr>
        <p:spPr>
          <a:xfrm>
            <a:off x="457200" y="4489704"/>
            <a:ext cx="112776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523" userDrawn="1">
          <p15:clr>
            <a:srgbClr val="FBAE40"/>
          </p15:clr>
        </p15:guide>
        <p15:guide id="5" orient="horz" pos="880" userDrawn="1">
          <p15:clr>
            <a:srgbClr val="FBAE40"/>
          </p15:clr>
        </p15:guide>
        <p15:guide id="6" orient="horz" pos="2832" userDrawn="1">
          <p15:clr>
            <a:srgbClr val="FBAE40"/>
          </p15:clr>
        </p15:guide>
        <p15:guide id="8" orient="horz" pos="1184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1/3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"/>
          <p:cNvSpPr>
            <a:spLocks noGrp="1"/>
          </p:cNvSpPr>
          <p:nvPr>
            <p:ph sz="half" idx="11" hasCustomPrompt="1"/>
          </p:nvPr>
        </p:nvSpPr>
        <p:spPr>
          <a:xfrm>
            <a:off x="457200" y="1883664"/>
            <a:ext cx="34544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Heading Right"/>
          <p:cNvSpPr>
            <a:spLocks noGrp="1"/>
          </p:cNvSpPr>
          <p:nvPr>
            <p:ph type="body" sz="quarter" idx="13" hasCustomPrompt="1"/>
          </p:nvPr>
        </p:nvSpPr>
        <p:spPr>
          <a:xfrm>
            <a:off x="4368799" y="1399032"/>
            <a:ext cx="73660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Right"/>
          <p:cNvSpPr>
            <a:spLocks noGrp="1"/>
          </p:cNvSpPr>
          <p:nvPr>
            <p:ph sz="quarter" idx="12" hasCustomPrompt="1"/>
          </p:nvPr>
        </p:nvSpPr>
        <p:spPr>
          <a:xfrm>
            <a:off x="4368799" y="1883664"/>
            <a:ext cx="73660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6" pos="2464" userDrawn="1">
          <p15:clr>
            <a:srgbClr val="FBAE40"/>
          </p15:clr>
        </p15:guide>
        <p15:guide id="7" pos="2752" userDrawn="1">
          <p15:clr>
            <a:srgbClr val="FBAE40"/>
          </p15:clr>
        </p15:guide>
        <p15:guide id="9" orient="horz" pos="118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2/3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"/>
          <p:cNvSpPr>
            <a:spLocks noGrp="1"/>
          </p:cNvSpPr>
          <p:nvPr>
            <p:ph type="body" idx="10" hasCustomPrompt="1"/>
          </p:nvPr>
        </p:nvSpPr>
        <p:spPr>
          <a:xfrm>
            <a:off x="457199" y="1399032"/>
            <a:ext cx="73660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"/>
          <p:cNvSpPr>
            <a:spLocks noGrp="1"/>
          </p:cNvSpPr>
          <p:nvPr>
            <p:ph sz="half" idx="11" hasCustomPrompt="1"/>
          </p:nvPr>
        </p:nvSpPr>
        <p:spPr>
          <a:xfrm>
            <a:off x="457199" y="1883664"/>
            <a:ext cx="73660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Heading Right"/>
          <p:cNvSpPr>
            <a:spLocks noGrp="1"/>
          </p:cNvSpPr>
          <p:nvPr>
            <p:ph type="body" sz="quarter" idx="13" hasCustomPrompt="1"/>
          </p:nvPr>
        </p:nvSpPr>
        <p:spPr>
          <a:xfrm>
            <a:off x="82804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Right"/>
          <p:cNvSpPr>
            <a:spLocks noGrp="1"/>
          </p:cNvSpPr>
          <p:nvPr>
            <p:ph sz="quarter" idx="12" hasCustomPrompt="1"/>
          </p:nvPr>
        </p:nvSpPr>
        <p:spPr>
          <a:xfrm>
            <a:off x="8280400" y="1883664"/>
            <a:ext cx="34544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6" pos="4928" userDrawn="1">
          <p15:clr>
            <a:srgbClr val="FBAE40"/>
          </p15:clr>
        </p15:guide>
        <p15:guide id="7" pos="5216" userDrawn="1">
          <p15:clr>
            <a:srgbClr val="FBAE40"/>
          </p15:clr>
        </p15:guide>
        <p15:guide id="9" orient="horz" pos="1184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/>
          </a:p>
        </p:txBody>
      </p:sp>
      <p:sp>
        <p:nvSpPr>
          <p:cNvPr id="4" name="Content Left"/>
          <p:cNvSpPr>
            <a:spLocks noGrp="1"/>
          </p:cNvSpPr>
          <p:nvPr>
            <p:ph sz="half" idx="11" hasCustomPrompt="1"/>
          </p:nvPr>
        </p:nvSpPr>
        <p:spPr>
          <a:xfrm>
            <a:off x="457200" y="1399032"/>
            <a:ext cx="3454400" cy="500176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Middle"/>
          <p:cNvSpPr>
            <a:spLocks noGrp="1"/>
          </p:cNvSpPr>
          <p:nvPr>
            <p:ph sz="quarter" idx="12" hasCustomPrompt="1"/>
          </p:nvPr>
        </p:nvSpPr>
        <p:spPr>
          <a:xfrm>
            <a:off x="4368799" y="1399032"/>
            <a:ext cx="3454400" cy="500176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Right"/>
          <p:cNvSpPr>
            <a:spLocks noGrp="1"/>
          </p:cNvSpPr>
          <p:nvPr>
            <p:ph sz="quarter" idx="14" hasCustomPrompt="1"/>
          </p:nvPr>
        </p:nvSpPr>
        <p:spPr>
          <a:xfrm>
            <a:off x="8280400" y="1399032"/>
            <a:ext cx="3454400" cy="500176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80" userDrawn="1">
          <p15:clr>
            <a:srgbClr val="FBAE40"/>
          </p15:clr>
        </p15:guide>
        <p15:guide id="2" pos="5216" userDrawn="1">
          <p15:clr>
            <a:srgbClr val="FBAE40"/>
          </p15:clr>
        </p15:guide>
        <p15:guide id="4" pos="2752" userDrawn="1">
          <p15:clr>
            <a:srgbClr val="FBAE40"/>
          </p15:clr>
        </p15:guide>
        <p15:guide id="5" pos="4928" userDrawn="1">
          <p15:clr>
            <a:srgbClr val="FBAE40"/>
          </p15:clr>
        </p15:guide>
        <p15:guide id="6" pos="246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olo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2475592"/>
            <a:ext cx="8013940" cy="2354491"/>
          </a:xfrm>
        </p:spPr>
        <p:txBody>
          <a:bodyPr wrap="square" lIns="0" tIns="0" rIns="0" bIns="0" anchor="b">
            <a:spAutoFit/>
          </a:bodyPr>
          <a:lstStyle>
            <a:lvl1pPr marL="0" indent="0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0" indent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/>
              <a:t>Type your title in no more than three lines</a:t>
            </a:r>
          </a:p>
        </p:txBody>
      </p:sp>
      <p:sp>
        <p:nvSpPr>
          <p:cNvPr id="3" name="Sub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830084"/>
            <a:ext cx="8031192" cy="307777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Type your subtitle here</a:t>
            </a:r>
          </a:p>
        </p:txBody>
      </p:sp>
      <p:sp>
        <p:nvSpPr>
          <p:cNvPr id="13" name="DTP_Attribute"/>
          <p:cNvSpPr txBox="1"/>
          <p:nvPr userDrawn="1"/>
        </p:nvSpPr>
        <p:spPr>
          <a:xfrm>
            <a:off x="457200" y="6552456"/>
            <a:ext cx="65" cy="1538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endParaRPr lang="en-GB" sz="1000" b="1" cap="all">
              <a:solidFill>
                <a:schemeClr val="tx1"/>
              </a:solidFill>
            </a:endParaRPr>
          </a:p>
        </p:txBody>
      </p:sp>
      <p:sp>
        <p:nvSpPr>
          <p:cNvPr id="10" name="DTP_Copyright"/>
          <p:cNvSpPr txBox="1"/>
          <p:nvPr userDrawn="1"/>
        </p:nvSpPr>
        <p:spPr>
          <a:xfrm>
            <a:off x="504870" y="6446685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l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dirty="0" err="1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93" y="292166"/>
            <a:ext cx="3091158" cy="105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21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5" name="Heading Middle"/>
          <p:cNvSpPr>
            <a:spLocks noGrp="1"/>
          </p:cNvSpPr>
          <p:nvPr>
            <p:ph type="body" sz="quarter" idx="13" hasCustomPrompt="1"/>
          </p:nvPr>
        </p:nvSpPr>
        <p:spPr>
          <a:xfrm>
            <a:off x="4368800" y="1399032"/>
            <a:ext cx="3454399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7" name="Heading Right"/>
          <p:cNvSpPr>
            <a:spLocks noGrp="1"/>
          </p:cNvSpPr>
          <p:nvPr>
            <p:ph type="body" sz="quarter" idx="15" hasCustomPrompt="1"/>
          </p:nvPr>
        </p:nvSpPr>
        <p:spPr>
          <a:xfrm>
            <a:off x="82804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880" userDrawn="1">
          <p15:clr>
            <a:srgbClr val="FBAE40"/>
          </p15:clr>
        </p15:guide>
        <p15:guide id="8" pos="5216" userDrawn="1">
          <p15:clr>
            <a:srgbClr val="FBAE40"/>
          </p15:clr>
        </p15:guide>
        <p15:guide id="10" pos="2752" userDrawn="1">
          <p15:clr>
            <a:srgbClr val="FBAE40"/>
          </p15:clr>
        </p15:guide>
        <p15:guide id="11" pos="4928" userDrawn="1">
          <p15:clr>
            <a:srgbClr val="FBAE40"/>
          </p15:clr>
        </p15:guide>
        <p15:guide id="12" pos="2464" userDrawn="1">
          <p15:clr>
            <a:srgbClr val="FBAE40"/>
          </p15:clr>
        </p15:guide>
        <p15:guide id="14" orient="horz" pos="1184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"/>
          <p:cNvSpPr>
            <a:spLocks noGrp="1"/>
          </p:cNvSpPr>
          <p:nvPr>
            <p:ph sz="half" idx="11" hasCustomPrompt="1"/>
          </p:nvPr>
        </p:nvSpPr>
        <p:spPr>
          <a:xfrm>
            <a:off x="457200" y="1883664"/>
            <a:ext cx="34544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Heading Middle"/>
          <p:cNvSpPr>
            <a:spLocks noGrp="1"/>
          </p:cNvSpPr>
          <p:nvPr>
            <p:ph type="body" sz="quarter" idx="13" hasCustomPrompt="1"/>
          </p:nvPr>
        </p:nvSpPr>
        <p:spPr>
          <a:xfrm>
            <a:off x="4368799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Middle"/>
          <p:cNvSpPr>
            <a:spLocks noGrp="1"/>
          </p:cNvSpPr>
          <p:nvPr>
            <p:ph sz="quarter" idx="12" hasCustomPrompt="1"/>
          </p:nvPr>
        </p:nvSpPr>
        <p:spPr>
          <a:xfrm>
            <a:off x="4368799" y="1883664"/>
            <a:ext cx="34544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Heading Right"/>
          <p:cNvSpPr>
            <a:spLocks noGrp="1"/>
          </p:cNvSpPr>
          <p:nvPr>
            <p:ph type="body" sz="quarter" idx="15" hasCustomPrompt="1"/>
          </p:nvPr>
        </p:nvSpPr>
        <p:spPr>
          <a:xfrm>
            <a:off x="82804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8" name="Content Right"/>
          <p:cNvSpPr>
            <a:spLocks noGrp="1"/>
          </p:cNvSpPr>
          <p:nvPr>
            <p:ph sz="quarter" idx="14" hasCustomPrompt="1"/>
          </p:nvPr>
        </p:nvSpPr>
        <p:spPr>
          <a:xfrm>
            <a:off x="8280400" y="1883664"/>
            <a:ext cx="34544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880" userDrawn="1">
          <p15:clr>
            <a:srgbClr val="FBAE40"/>
          </p15:clr>
        </p15:guide>
        <p15:guide id="8" pos="2464" userDrawn="1">
          <p15:clr>
            <a:srgbClr val="FBAE40"/>
          </p15:clr>
        </p15:guide>
        <p15:guide id="9" pos="2752" userDrawn="1">
          <p15:clr>
            <a:srgbClr val="FBAE40"/>
          </p15:clr>
        </p15:guide>
        <p15:guide id="10" pos="4928" userDrawn="1">
          <p15:clr>
            <a:srgbClr val="FBAE40"/>
          </p15:clr>
        </p15:guide>
        <p15:guide id="11" pos="5216" userDrawn="1">
          <p15:clr>
            <a:srgbClr val="FBAE40"/>
          </p15:clr>
        </p15:guide>
        <p15:guide id="13" orient="horz" pos="118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 Top"/>
          <p:cNvSpPr>
            <a:spLocks noGrp="1"/>
          </p:cNvSpPr>
          <p:nvPr>
            <p:ph type="body" idx="10" hasCustomPrompt="1"/>
          </p:nvPr>
        </p:nvSpPr>
        <p:spPr>
          <a:xfrm>
            <a:off x="457199" y="139903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 Top"/>
          <p:cNvSpPr>
            <a:spLocks noGrp="1"/>
          </p:cNvSpPr>
          <p:nvPr>
            <p:ph sz="quarter" idx="11" hasCustomPrompt="1"/>
          </p:nvPr>
        </p:nvSpPr>
        <p:spPr>
          <a:xfrm>
            <a:off x="457199" y="1883664"/>
            <a:ext cx="24765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Heading Middle Left"/>
          <p:cNvSpPr>
            <a:spLocks noGrp="1"/>
          </p:cNvSpPr>
          <p:nvPr>
            <p:ph type="body" idx="13" hasCustomPrompt="1"/>
          </p:nvPr>
        </p:nvSpPr>
        <p:spPr>
          <a:xfrm>
            <a:off x="3390900" y="139903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Middle Left"/>
          <p:cNvSpPr>
            <a:spLocks noGrp="1"/>
          </p:cNvSpPr>
          <p:nvPr>
            <p:ph sz="quarter" idx="12" hasCustomPrompt="1"/>
          </p:nvPr>
        </p:nvSpPr>
        <p:spPr>
          <a:xfrm>
            <a:off x="3390900" y="1883664"/>
            <a:ext cx="24765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Heading Middle Right"/>
          <p:cNvSpPr>
            <a:spLocks noGrp="1"/>
          </p:cNvSpPr>
          <p:nvPr>
            <p:ph type="body" idx="15" hasCustomPrompt="1"/>
          </p:nvPr>
        </p:nvSpPr>
        <p:spPr>
          <a:xfrm>
            <a:off x="6324600" y="139903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8" name="Content Middle Right"/>
          <p:cNvSpPr>
            <a:spLocks noGrp="1"/>
          </p:cNvSpPr>
          <p:nvPr>
            <p:ph sz="quarter" idx="14" hasCustomPrompt="1"/>
          </p:nvPr>
        </p:nvSpPr>
        <p:spPr>
          <a:xfrm>
            <a:off x="6324600" y="1883664"/>
            <a:ext cx="24765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Heading Right"/>
          <p:cNvSpPr>
            <a:spLocks noGrp="1"/>
          </p:cNvSpPr>
          <p:nvPr>
            <p:ph type="body" idx="17" hasCustomPrompt="1"/>
          </p:nvPr>
        </p:nvSpPr>
        <p:spPr>
          <a:xfrm>
            <a:off x="9258300" y="139903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0" name="Content Right"/>
          <p:cNvSpPr>
            <a:spLocks noGrp="1"/>
          </p:cNvSpPr>
          <p:nvPr>
            <p:ph sz="quarter" idx="16" hasCustomPrompt="1"/>
          </p:nvPr>
        </p:nvSpPr>
        <p:spPr>
          <a:xfrm>
            <a:off x="9258300" y="1883664"/>
            <a:ext cx="24765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50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10" pos="2136" userDrawn="1">
          <p15:clr>
            <a:srgbClr val="FBAE40"/>
          </p15:clr>
        </p15:guide>
        <p15:guide id="11" pos="3696" userDrawn="1">
          <p15:clr>
            <a:srgbClr val="FBAE40"/>
          </p15:clr>
        </p15:guide>
        <p15:guide id="12" pos="1848" userDrawn="1">
          <p15:clr>
            <a:srgbClr val="FBAE40"/>
          </p15:clr>
        </p15:guide>
        <p15:guide id="13" pos="3984" userDrawn="1">
          <p15:clr>
            <a:srgbClr val="FBAE40"/>
          </p15:clr>
        </p15:guide>
        <p15:guide id="14" pos="5544" userDrawn="1">
          <p15:clr>
            <a:srgbClr val="FBAE40"/>
          </p15:clr>
        </p15:guide>
        <p15:guide id="15" pos="5832" userDrawn="1">
          <p15:clr>
            <a:srgbClr val="FBAE40"/>
          </p15:clr>
        </p15:guide>
        <p15:guide id="17" orient="horz" pos="1184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with objec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Left Top"/>
          <p:cNvSpPr>
            <a:spLocks noGrp="1"/>
          </p:cNvSpPr>
          <p:nvPr>
            <p:ph sz="quarter" idx="11"/>
          </p:nvPr>
        </p:nvSpPr>
        <p:spPr>
          <a:xfrm>
            <a:off x="457199" y="1397480"/>
            <a:ext cx="2476500" cy="2648310"/>
          </a:xfr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US"/>
          </a:p>
        </p:txBody>
      </p:sp>
      <p:sp>
        <p:nvSpPr>
          <p:cNvPr id="6" name="Content Middle Left"/>
          <p:cNvSpPr>
            <a:spLocks noGrp="1"/>
          </p:cNvSpPr>
          <p:nvPr>
            <p:ph sz="quarter" idx="12"/>
          </p:nvPr>
        </p:nvSpPr>
        <p:spPr>
          <a:xfrm>
            <a:off x="3390900" y="1397480"/>
            <a:ext cx="2476500" cy="2648310"/>
          </a:xfr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US"/>
          </a:p>
        </p:txBody>
      </p:sp>
      <p:sp>
        <p:nvSpPr>
          <p:cNvPr id="8" name="Content Middle Right"/>
          <p:cNvSpPr>
            <a:spLocks noGrp="1"/>
          </p:cNvSpPr>
          <p:nvPr>
            <p:ph sz="quarter" idx="14"/>
          </p:nvPr>
        </p:nvSpPr>
        <p:spPr>
          <a:xfrm>
            <a:off x="6324600" y="1397480"/>
            <a:ext cx="2476500" cy="2648310"/>
          </a:xfr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US"/>
          </a:p>
        </p:txBody>
      </p:sp>
      <p:sp>
        <p:nvSpPr>
          <p:cNvPr id="10" name="Content Right"/>
          <p:cNvSpPr>
            <a:spLocks noGrp="1"/>
          </p:cNvSpPr>
          <p:nvPr>
            <p:ph sz="quarter" idx="16"/>
          </p:nvPr>
        </p:nvSpPr>
        <p:spPr>
          <a:xfrm>
            <a:off x="9258300" y="1397480"/>
            <a:ext cx="2476500" cy="2648310"/>
          </a:xfr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12" name="Heading Left Top"/>
          <p:cNvSpPr>
            <a:spLocks noGrp="1"/>
          </p:cNvSpPr>
          <p:nvPr>
            <p:ph type="body" idx="18" hasCustomPrompt="1"/>
          </p:nvPr>
        </p:nvSpPr>
        <p:spPr>
          <a:xfrm>
            <a:off x="455798" y="414798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3" name="Heading Middle Left"/>
          <p:cNvSpPr>
            <a:spLocks noGrp="1"/>
          </p:cNvSpPr>
          <p:nvPr>
            <p:ph type="body" idx="19" hasCustomPrompt="1"/>
          </p:nvPr>
        </p:nvSpPr>
        <p:spPr>
          <a:xfrm>
            <a:off x="3389499" y="414798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4" name="Heading Middle Right"/>
          <p:cNvSpPr>
            <a:spLocks noGrp="1"/>
          </p:cNvSpPr>
          <p:nvPr>
            <p:ph type="body" idx="20" hasCustomPrompt="1"/>
          </p:nvPr>
        </p:nvSpPr>
        <p:spPr>
          <a:xfrm>
            <a:off x="6323199" y="414798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5" name="Heading Right"/>
          <p:cNvSpPr>
            <a:spLocks noGrp="1"/>
          </p:cNvSpPr>
          <p:nvPr>
            <p:ph type="body" idx="21" hasCustomPrompt="1"/>
          </p:nvPr>
        </p:nvSpPr>
        <p:spPr>
          <a:xfrm>
            <a:off x="9256899" y="4147982"/>
            <a:ext cx="24765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6" name="Content Left Top"/>
          <p:cNvSpPr>
            <a:spLocks noGrp="1"/>
          </p:cNvSpPr>
          <p:nvPr>
            <p:ph sz="quarter" idx="22" hasCustomPrompt="1"/>
          </p:nvPr>
        </p:nvSpPr>
        <p:spPr>
          <a:xfrm>
            <a:off x="457199" y="4735903"/>
            <a:ext cx="2476500" cy="131984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Middle Left"/>
          <p:cNvSpPr>
            <a:spLocks noGrp="1"/>
          </p:cNvSpPr>
          <p:nvPr>
            <p:ph sz="quarter" idx="23" hasCustomPrompt="1"/>
          </p:nvPr>
        </p:nvSpPr>
        <p:spPr>
          <a:xfrm>
            <a:off x="3390900" y="4735903"/>
            <a:ext cx="2476500" cy="131984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Middle Right"/>
          <p:cNvSpPr>
            <a:spLocks noGrp="1"/>
          </p:cNvSpPr>
          <p:nvPr>
            <p:ph sz="quarter" idx="24" hasCustomPrompt="1"/>
          </p:nvPr>
        </p:nvSpPr>
        <p:spPr>
          <a:xfrm>
            <a:off x="6324600" y="4735903"/>
            <a:ext cx="2476500" cy="131984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Right"/>
          <p:cNvSpPr>
            <a:spLocks noGrp="1"/>
          </p:cNvSpPr>
          <p:nvPr>
            <p:ph sz="quarter" idx="25" hasCustomPrompt="1"/>
          </p:nvPr>
        </p:nvSpPr>
        <p:spPr>
          <a:xfrm>
            <a:off x="9258300" y="4735903"/>
            <a:ext cx="2476500" cy="131984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0" name="19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78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10" pos="2136" userDrawn="1">
          <p15:clr>
            <a:srgbClr val="FBAE40"/>
          </p15:clr>
        </p15:guide>
        <p15:guide id="11" pos="3696" userDrawn="1">
          <p15:clr>
            <a:srgbClr val="FBAE40"/>
          </p15:clr>
        </p15:guide>
        <p15:guide id="12" pos="1848" userDrawn="1">
          <p15:clr>
            <a:srgbClr val="FBAE40"/>
          </p15:clr>
        </p15:guide>
        <p15:guide id="13" pos="3984" userDrawn="1">
          <p15:clr>
            <a:srgbClr val="FBAE40"/>
          </p15:clr>
        </p15:guide>
        <p15:guide id="14" pos="5544" userDrawn="1">
          <p15:clr>
            <a:srgbClr val="FBAE40"/>
          </p15:clr>
        </p15:guide>
        <p15:guide id="15" pos="5832" userDrawn="1">
          <p15:clr>
            <a:srgbClr val="FBAE40"/>
          </p15:clr>
        </p15:guide>
        <p15:guide id="17" orient="horz" pos="1184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 Top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18923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 Top"/>
          <p:cNvSpPr>
            <a:spLocks noGrp="1"/>
          </p:cNvSpPr>
          <p:nvPr>
            <p:ph sz="quarter" idx="11" hasCustomPrompt="1"/>
          </p:nvPr>
        </p:nvSpPr>
        <p:spPr>
          <a:xfrm>
            <a:off x="457200" y="1883664"/>
            <a:ext cx="18923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Heading Middle Left"/>
          <p:cNvSpPr>
            <a:spLocks noGrp="1"/>
          </p:cNvSpPr>
          <p:nvPr>
            <p:ph type="body" idx="13" hasCustomPrompt="1"/>
          </p:nvPr>
        </p:nvSpPr>
        <p:spPr>
          <a:xfrm>
            <a:off x="2806700" y="1399032"/>
            <a:ext cx="18923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Middle Left"/>
          <p:cNvSpPr>
            <a:spLocks noGrp="1"/>
          </p:cNvSpPr>
          <p:nvPr>
            <p:ph sz="quarter" idx="12" hasCustomPrompt="1"/>
          </p:nvPr>
        </p:nvSpPr>
        <p:spPr>
          <a:xfrm>
            <a:off x="2806700" y="1883664"/>
            <a:ext cx="18923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Heading Middle"/>
          <p:cNvSpPr>
            <a:spLocks noGrp="1"/>
          </p:cNvSpPr>
          <p:nvPr>
            <p:ph type="body" idx="15" hasCustomPrompt="1"/>
          </p:nvPr>
        </p:nvSpPr>
        <p:spPr>
          <a:xfrm>
            <a:off x="5156200" y="1399032"/>
            <a:ext cx="18796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8" name="Content Middle"/>
          <p:cNvSpPr>
            <a:spLocks noGrp="1"/>
          </p:cNvSpPr>
          <p:nvPr>
            <p:ph sz="quarter" idx="14" hasCustomPrompt="1"/>
          </p:nvPr>
        </p:nvSpPr>
        <p:spPr>
          <a:xfrm>
            <a:off x="5156200" y="1883664"/>
            <a:ext cx="18796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Heading Middle Right"/>
          <p:cNvSpPr>
            <a:spLocks noGrp="1"/>
          </p:cNvSpPr>
          <p:nvPr>
            <p:ph type="body" idx="17" hasCustomPrompt="1"/>
          </p:nvPr>
        </p:nvSpPr>
        <p:spPr>
          <a:xfrm>
            <a:off x="7493000" y="1399032"/>
            <a:ext cx="18923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0" name="Content Middle Right"/>
          <p:cNvSpPr>
            <a:spLocks noGrp="1"/>
          </p:cNvSpPr>
          <p:nvPr>
            <p:ph sz="quarter" idx="16" hasCustomPrompt="1"/>
          </p:nvPr>
        </p:nvSpPr>
        <p:spPr>
          <a:xfrm>
            <a:off x="7493000" y="1883664"/>
            <a:ext cx="18923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Heading Right">
            <a:extLst>
              <a:ext uri="{FF2B5EF4-FFF2-40B4-BE49-F238E27FC236}">
                <a16:creationId xmlns:a16="http://schemas.microsoft.com/office/drawing/2014/main" id="{28D70AB5-46A8-4A97-AAB4-47C1BD4B837B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9842500" y="1399032"/>
            <a:ext cx="18923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21" name="Content Right">
            <a:extLst>
              <a:ext uri="{FF2B5EF4-FFF2-40B4-BE49-F238E27FC236}">
                <a16:creationId xmlns:a16="http://schemas.microsoft.com/office/drawing/2014/main" id="{8E85D35B-391E-43DD-85C1-F9607552878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9842500" y="1883664"/>
            <a:ext cx="18923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36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880" userDrawn="1">
          <p15:clr>
            <a:srgbClr val="FBAE40"/>
          </p15:clr>
        </p15:guide>
        <p15:guide id="6" pos="1480" userDrawn="1">
          <p15:clr>
            <a:srgbClr val="FBAE40"/>
          </p15:clr>
        </p15:guide>
        <p15:guide id="7" pos="1768" userDrawn="1">
          <p15:clr>
            <a:srgbClr val="FBAE40"/>
          </p15:clr>
        </p15:guide>
        <p15:guide id="8" pos="2960" userDrawn="1">
          <p15:clr>
            <a:srgbClr val="FBAE40"/>
          </p15:clr>
        </p15:guide>
        <p15:guide id="9" pos="3248" userDrawn="1">
          <p15:clr>
            <a:srgbClr val="FBAE40"/>
          </p15:clr>
        </p15:guide>
        <p15:guide id="10" pos="4432" userDrawn="1">
          <p15:clr>
            <a:srgbClr val="FBAE40"/>
          </p15:clr>
        </p15:guide>
        <p15:guide id="11" pos="4720" userDrawn="1">
          <p15:clr>
            <a:srgbClr val="FBAE40"/>
          </p15:clr>
        </p15:guide>
        <p15:guide id="12" pos="5912" userDrawn="1">
          <p15:clr>
            <a:srgbClr val="FBAE40"/>
          </p15:clr>
        </p15:guide>
        <p15:guide id="13" pos="6200" userDrawn="1">
          <p15:clr>
            <a:srgbClr val="FBAE40"/>
          </p15:clr>
        </p15:guide>
        <p15:guide id="15" orient="horz" pos="118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text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 Top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54102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 Top"/>
          <p:cNvSpPr>
            <a:spLocks noGrp="1"/>
          </p:cNvSpPr>
          <p:nvPr>
            <p:ph sz="quarter" idx="11" hasCustomPrompt="1"/>
          </p:nvPr>
        </p:nvSpPr>
        <p:spPr>
          <a:xfrm>
            <a:off x="457200" y="1883664"/>
            <a:ext cx="54102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Heading Right Top"/>
          <p:cNvSpPr>
            <a:spLocks noGrp="1"/>
          </p:cNvSpPr>
          <p:nvPr>
            <p:ph type="body" idx="13" hasCustomPrompt="1"/>
          </p:nvPr>
        </p:nvSpPr>
        <p:spPr>
          <a:xfrm>
            <a:off x="6324600" y="1399032"/>
            <a:ext cx="5410199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Right Top"/>
          <p:cNvSpPr>
            <a:spLocks noGrp="1"/>
          </p:cNvSpPr>
          <p:nvPr>
            <p:ph sz="quarter" idx="12" hasCustomPrompt="1"/>
          </p:nvPr>
        </p:nvSpPr>
        <p:spPr>
          <a:xfrm>
            <a:off x="6324600" y="1883664"/>
            <a:ext cx="5410199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Heading Left Bottom"/>
          <p:cNvSpPr>
            <a:spLocks noGrp="1"/>
          </p:cNvSpPr>
          <p:nvPr>
            <p:ph type="body" idx="15" hasCustomPrompt="1"/>
          </p:nvPr>
        </p:nvSpPr>
        <p:spPr>
          <a:xfrm>
            <a:off x="457200" y="4005072"/>
            <a:ext cx="54102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8" name="Content Left Bottom"/>
          <p:cNvSpPr>
            <a:spLocks noGrp="1"/>
          </p:cNvSpPr>
          <p:nvPr>
            <p:ph sz="quarter" idx="14" hasCustomPrompt="1"/>
          </p:nvPr>
        </p:nvSpPr>
        <p:spPr>
          <a:xfrm>
            <a:off x="457200" y="4489704"/>
            <a:ext cx="54102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9" name="Heading Right Bottom"/>
          <p:cNvSpPr>
            <a:spLocks noGrp="1"/>
          </p:cNvSpPr>
          <p:nvPr>
            <p:ph type="body" idx="17" hasCustomPrompt="1"/>
          </p:nvPr>
        </p:nvSpPr>
        <p:spPr>
          <a:xfrm>
            <a:off x="6324600" y="4005072"/>
            <a:ext cx="5410199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0" name="Content Right Bottom"/>
          <p:cNvSpPr>
            <a:spLocks noGrp="1"/>
          </p:cNvSpPr>
          <p:nvPr>
            <p:ph sz="quarter" idx="16" hasCustomPrompt="1"/>
          </p:nvPr>
        </p:nvSpPr>
        <p:spPr>
          <a:xfrm>
            <a:off x="6324600" y="4489704"/>
            <a:ext cx="5410199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880" userDrawn="1">
          <p15:clr>
            <a:srgbClr val="FBAE40"/>
          </p15:clr>
        </p15:guide>
        <p15:guide id="10" pos="3984" userDrawn="1">
          <p15:clr>
            <a:srgbClr val="FBAE40"/>
          </p15:clr>
        </p15:guide>
        <p15:guide id="14" pos="3696" userDrawn="1">
          <p15:clr>
            <a:srgbClr val="FBAE40"/>
          </p15:clr>
        </p15:guide>
        <p15:guide id="15" orient="horz" pos="1184" userDrawn="1">
          <p15:clr>
            <a:srgbClr val="FBAE40"/>
          </p15:clr>
        </p15:guide>
        <p15:guide id="17" orient="horz" pos="2832" userDrawn="1">
          <p15:clr>
            <a:srgbClr val="FBAE40"/>
          </p15:clr>
        </p15:guide>
        <p15:guide id="18" orient="horz" pos="252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text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 Left Top"/>
          <p:cNvSpPr>
            <a:spLocks noGrp="1"/>
          </p:cNvSpPr>
          <p:nvPr>
            <p:ph type="body" idx="10" hasCustomPrompt="1"/>
          </p:nvPr>
        </p:nvSpPr>
        <p:spPr>
          <a:xfrm>
            <a:off x="4572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 Left Top"/>
          <p:cNvSpPr>
            <a:spLocks noGrp="1"/>
          </p:cNvSpPr>
          <p:nvPr>
            <p:ph sz="quarter" idx="11" hasCustomPrompt="1"/>
          </p:nvPr>
        </p:nvSpPr>
        <p:spPr>
          <a:xfrm>
            <a:off x="457200" y="1883664"/>
            <a:ext cx="34544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Heading Middle Top"/>
          <p:cNvSpPr>
            <a:spLocks noGrp="1"/>
          </p:cNvSpPr>
          <p:nvPr>
            <p:ph type="body" idx="13" hasCustomPrompt="1"/>
          </p:nvPr>
        </p:nvSpPr>
        <p:spPr>
          <a:xfrm>
            <a:off x="4368799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6" name="Content Middle Top"/>
          <p:cNvSpPr>
            <a:spLocks noGrp="1"/>
          </p:cNvSpPr>
          <p:nvPr>
            <p:ph sz="quarter" idx="12" hasCustomPrompt="1"/>
          </p:nvPr>
        </p:nvSpPr>
        <p:spPr>
          <a:xfrm>
            <a:off x="4368799" y="1883664"/>
            <a:ext cx="34544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Heading Right Top"/>
          <p:cNvSpPr>
            <a:spLocks noGrp="1"/>
          </p:cNvSpPr>
          <p:nvPr>
            <p:ph type="body" idx="15" hasCustomPrompt="1"/>
          </p:nvPr>
        </p:nvSpPr>
        <p:spPr>
          <a:xfrm>
            <a:off x="8280400" y="139903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8" name="Content Right Top"/>
          <p:cNvSpPr>
            <a:spLocks noGrp="1"/>
          </p:cNvSpPr>
          <p:nvPr>
            <p:ph sz="quarter" idx="14" hasCustomPrompt="1"/>
          </p:nvPr>
        </p:nvSpPr>
        <p:spPr>
          <a:xfrm>
            <a:off x="8280400" y="1883664"/>
            <a:ext cx="34544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9" name="Heading Left Bottom"/>
          <p:cNvSpPr>
            <a:spLocks noGrp="1"/>
          </p:cNvSpPr>
          <p:nvPr>
            <p:ph type="body" idx="17" hasCustomPrompt="1"/>
          </p:nvPr>
        </p:nvSpPr>
        <p:spPr>
          <a:xfrm>
            <a:off x="457200" y="400507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0" name="Content Left Bottom"/>
          <p:cNvSpPr>
            <a:spLocks noGrp="1"/>
          </p:cNvSpPr>
          <p:nvPr>
            <p:ph sz="quarter" idx="16" hasCustomPrompt="1"/>
          </p:nvPr>
        </p:nvSpPr>
        <p:spPr>
          <a:xfrm>
            <a:off x="457200" y="4489704"/>
            <a:ext cx="34544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Heading Middle Bottom"/>
          <p:cNvSpPr>
            <a:spLocks noGrp="1"/>
          </p:cNvSpPr>
          <p:nvPr>
            <p:ph type="body" idx="19" hasCustomPrompt="1"/>
          </p:nvPr>
        </p:nvSpPr>
        <p:spPr>
          <a:xfrm>
            <a:off x="4368799" y="400507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2" name="Content Middle Bottom"/>
          <p:cNvSpPr>
            <a:spLocks noGrp="1"/>
          </p:cNvSpPr>
          <p:nvPr>
            <p:ph sz="quarter" idx="18" hasCustomPrompt="1"/>
          </p:nvPr>
        </p:nvSpPr>
        <p:spPr>
          <a:xfrm>
            <a:off x="4368799" y="4489704"/>
            <a:ext cx="34544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Heading Right Bottom"/>
          <p:cNvSpPr>
            <a:spLocks noGrp="1"/>
          </p:cNvSpPr>
          <p:nvPr>
            <p:ph type="body" idx="21" hasCustomPrompt="1"/>
          </p:nvPr>
        </p:nvSpPr>
        <p:spPr>
          <a:xfrm>
            <a:off x="8280400" y="4005072"/>
            <a:ext cx="34544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14" name="Content Right Bottom"/>
          <p:cNvSpPr>
            <a:spLocks noGrp="1"/>
          </p:cNvSpPr>
          <p:nvPr>
            <p:ph sz="quarter" idx="20" hasCustomPrompt="1"/>
          </p:nvPr>
        </p:nvSpPr>
        <p:spPr>
          <a:xfrm>
            <a:off x="8280400" y="4489704"/>
            <a:ext cx="3454400" cy="191109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16" name="1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2" pos="2752" userDrawn="1">
          <p15:clr>
            <a:srgbClr val="FBAE40"/>
          </p15:clr>
        </p15:guide>
        <p15:guide id="14" pos="5216" userDrawn="1">
          <p15:clr>
            <a:srgbClr val="FBAE40"/>
          </p15:clr>
        </p15:guide>
        <p15:guide id="18" pos="2464" userDrawn="1">
          <p15:clr>
            <a:srgbClr val="FBAE40"/>
          </p15:clr>
        </p15:guide>
        <p15:guide id="20" pos="4928" userDrawn="1">
          <p15:clr>
            <a:srgbClr val="FBAE40"/>
          </p15:clr>
        </p15:guide>
        <p15:guide id="21" orient="horz" pos="2520" userDrawn="1">
          <p15:clr>
            <a:srgbClr val="FBAE40"/>
          </p15:clr>
        </p15:guide>
        <p15:guide id="24" orient="horz" pos="880" userDrawn="1">
          <p15:clr>
            <a:srgbClr val="FBAE40"/>
          </p15:clr>
        </p15:guide>
        <p15:guide id="25" orient="horz" pos="1184" userDrawn="1">
          <p15:clr>
            <a:srgbClr val="FBAE40"/>
          </p15:clr>
        </p15:guide>
        <p15:guide id="27" orient="horz" pos="2832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/>
              <a:t>Contents</a:t>
            </a:r>
            <a:endParaRPr/>
          </a:p>
        </p:txBody>
      </p:sp>
      <p:sp>
        <p:nvSpPr>
          <p:cNvPr id="4" name="Heading"/>
          <p:cNvSpPr>
            <a:spLocks noGrp="1"/>
          </p:cNvSpPr>
          <p:nvPr>
            <p:ph type="body" idx="10" hasCustomPrompt="1"/>
          </p:nvPr>
        </p:nvSpPr>
        <p:spPr>
          <a:xfrm>
            <a:off x="457200" y="1399031"/>
            <a:ext cx="11277600" cy="4906877"/>
          </a:xfrm>
        </p:spPr>
        <p:txBody>
          <a:bodyPr/>
          <a:lstStyle>
            <a:lvl1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 sz="14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s-ES"/>
              <a:t>Content 00</a:t>
            </a:r>
            <a:endParaRPr/>
          </a:p>
        </p:txBody>
      </p:sp>
      <p:sp>
        <p:nvSpPr>
          <p:cNvPr id="5" name="SlideNumber"/>
          <p:cNvSpPr txBox="1"/>
          <p:nvPr userDrawn="1"/>
        </p:nvSpPr>
        <p:spPr>
          <a:xfrm>
            <a:off x="11508776" y="6446685"/>
            <a:ext cx="226024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indent="0" algn="r" defTabSz="9143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63CC74-D785-4C96-8C6E-EB177D1B9A1D}" type="slidenum">
              <a:rPr lang="en-GB" sz="1000" b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 marL="0" marR="0" indent="0" algn="r" defTabSz="9143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lang="en-GB" sz="1000" b="1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TP_Copyright"/>
          <p:cNvSpPr txBox="1"/>
          <p:nvPr userDrawn="1"/>
        </p:nvSpPr>
        <p:spPr>
          <a:xfrm>
            <a:off x="504870" y="6446685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l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err="1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81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cover colo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TP_Copyright"/>
          <p:cNvSpPr txBox="1"/>
          <p:nvPr userDrawn="1"/>
        </p:nvSpPr>
        <p:spPr>
          <a:xfrm>
            <a:off x="5527735" y="6446685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ctr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816" y="2519933"/>
            <a:ext cx="5355704" cy="182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60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2475592"/>
            <a:ext cx="8186468" cy="2354491"/>
          </a:xfrm>
        </p:spPr>
        <p:txBody>
          <a:bodyPr wrap="square" lIns="0" tIns="0" rIns="0" bIns="0" anchor="b">
            <a:spAutoFit/>
          </a:bodyPr>
          <a:lstStyle>
            <a:lvl1pPr marL="0" indent="0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0" indent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t>Type your </a:t>
            </a:r>
            <a:r>
              <a:rPr lang="es-ES"/>
              <a:t>t</a:t>
            </a:r>
            <a:r>
              <a:rPr err="1"/>
              <a:t>itle</a:t>
            </a:r>
            <a:r>
              <a:t> in no more than three lines</a:t>
            </a:r>
          </a:p>
        </p:txBody>
      </p:sp>
      <p:sp>
        <p:nvSpPr>
          <p:cNvPr id="3" name="Sub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1" y="4830084"/>
            <a:ext cx="8195094" cy="307777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Type your subtitle here</a:t>
            </a:r>
          </a:p>
        </p:txBody>
      </p:sp>
      <p:sp>
        <p:nvSpPr>
          <p:cNvPr id="13" name="DTP_Attribute"/>
          <p:cNvSpPr txBox="1"/>
          <p:nvPr userDrawn="1"/>
        </p:nvSpPr>
        <p:spPr>
          <a:xfrm>
            <a:off x="457200" y="6552456"/>
            <a:ext cx="65" cy="1538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endParaRPr sz="1000" b="1" cap="all">
              <a:solidFill>
                <a:schemeClr val="tx1"/>
              </a:solidFill>
            </a:endParaRPr>
          </a:p>
        </p:txBody>
      </p:sp>
      <p:sp>
        <p:nvSpPr>
          <p:cNvPr id="14" name="DTP_Copyright"/>
          <p:cNvSpPr txBox="1"/>
          <p:nvPr userDrawn="1"/>
        </p:nvSpPr>
        <p:spPr>
          <a:xfrm>
            <a:off x="504870" y="6446685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l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dirty="0" err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93" y="292166"/>
            <a:ext cx="3091158" cy="105444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olor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2475592"/>
            <a:ext cx="8186468" cy="2354491"/>
          </a:xfrm>
        </p:spPr>
        <p:txBody>
          <a:bodyPr wrap="square" lIns="0" tIns="0" rIns="0" bIns="0" anchor="b">
            <a:spAutoFit/>
          </a:bodyPr>
          <a:lstStyle>
            <a:lvl1pPr marL="0" indent="0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0" indent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t>Type your </a:t>
            </a:r>
            <a:r>
              <a:rPr lang="es-ES"/>
              <a:t>t</a:t>
            </a:r>
            <a:r>
              <a:rPr err="1"/>
              <a:t>itle</a:t>
            </a:r>
            <a:r>
              <a:t> in no more than three lines</a:t>
            </a:r>
          </a:p>
        </p:txBody>
      </p:sp>
      <p:sp>
        <p:nvSpPr>
          <p:cNvPr id="3" name="Sub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1" y="4830084"/>
            <a:ext cx="8195094" cy="307777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Type your subtitle here</a:t>
            </a:r>
          </a:p>
        </p:txBody>
      </p:sp>
      <p:sp>
        <p:nvSpPr>
          <p:cNvPr id="13" name="DTP_Attribute"/>
          <p:cNvSpPr txBox="1"/>
          <p:nvPr userDrawn="1"/>
        </p:nvSpPr>
        <p:spPr>
          <a:xfrm>
            <a:off x="457200" y="6552456"/>
            <a:ext cx="65" cy="1538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endParaRPr sz="1000" b="1" cap="all">
              <a:solidFill>
                <a:schemeClr val="tx1"/>
              </a:solidFill>
            </a:endParaRPr>
          </a:p>
        </p:txBody>
      </p:sp>
      <p:sp>
        <p:nvSpPr>
          <p:cNvPr id="14" name="DTP_Copyright"/>
          <p:cNvSpPr txBox="1"/>
          <p:nvPr userDrawn="1"/>
        </p:nvSpPr>
        <p:spPr>
          <a:xfrm>
            <a:off x="504870" y="6446685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l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err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93" y="292166"/>
            <a:ext cx="3091158" cy="105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17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Content"/>
          <p:cNvSpPr>
            <a:spLocks noGrp="1"/>
          </p:cNvSpPr>
          <p:nvPr>
            <p:ph idx="1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"/>
          <p:cNvSpPr>
            <a:spLocks noGrp="1"/>
          </p:cNvSpPr>
          <p:nvPr>
            <p:ph type="body" idx="10" hasCustomPrompt="1"/>
          </p:nvPr>
        </p:nvSpPr>
        <p:spPr>
          <a:xfrm>
            <a:off x="457200" y="1285744"/>
            <a:ext cx="112776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880" userDrawn="1">
          <p15:clr>
            <a:srgbClr val="FBAE40"/>
          </p15:clr>
        </p15:guide>
        <p15:guide id="5" orient="horz" pos="118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/>
          </a:p>
        </p:txBody>
      </p:sp>
      <p:sp>
        <p:nvSpPr>
          <p:cNvPr id="3" name="Heading"/>
          <p:cNvSpPr>
            <a:spLocks noGrp="1"/>
          </p:cNvSpPr>
          <p:nvPr>
            <p:ph type="body" idx="10" hasCustomPrompt="1"/>
          </p:nvPr>
        </p:nvSpPr>
        <p:spPr>
          <a:xfrm>
            <a:off x="457200" y="1285744"/>
            <a:ext cx="11277600" cy="429768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dirty="0"/>
              <a:t>Heading 14 </a:t>
            </a:r>
            <a:r>
              <a:rPr dirty="0" err="1"/>
              <a:t>pt</a:t>
            </a:r>
            <a:endParaRPr dirty="0"/>
          </a:p>
          <a:p>
            <a:pPr lvl="1"/>
            <a:r>
              <a:rPr dirty="0"/>
              <a:t>Subheading 14 </a:t>
            </a:r>
            <a:r>
              <a:rPr dirty="0" err="1"/>
              <a:t>pt</a:t>
            </a:r>
            <a:endParaRPr dirty="0"/>
          </a:p>
        </p:txBody>
      </p:sp>
      <p:sp>
        <p:nvSpPr>
          <p:cNvPr id="4" name="Content"/>
          <p:cNvSpPr>
            <a:spLocks noGrp="1"/>
          </p:cNvSpPr>
          <p:nvPr>
            <p:ph idx="11"/>
          </p:nvPr>
        </p:nvSpPr>
        <p:spPr>
          <a:xfrm>
            <a:off x="457200" y="1883664"/>
            <a:ext cx="11277600" cy="451713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880" userDrawn="1">
          <p15:clr>
            <a:srgbClr val="FBAE40"/>
          </p15:clr>
        </p15:guide>
        <p15:guide id="6" orient="horz" pos="118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onTitle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9" y="4426803"/>
            <a:ext cx="8348472" cy="830997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fontAlgn="base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4000" b="1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rgbClr val="000000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dirty="0"/>
              <a:t>section title</a:t>
            </a:r>
          </a:p>
          <a:p>
            <a:pPr lvl="1"/>
            <a:r>
              <a:rPr dirty="0"/>
              <a:t>Section subtitle</a:t>
            </a:r>
          </a:p>
        </p:txBody>
      </p:sp>
      <p:sp>
        <p:nvSpPr>
          <p:cNvPr id="3" name="SectionNumber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74838"/>
            <a:ext cx="8348472" cy="2308324"/>
          </a:xfrm>
        </p:spPr>
        <p:txBody>
          <a:bodyPr wrap="square" lIns="0" tIns="0" rIns="0" bIns="0" anchor="b">
            <a:spAutoFit/>
          </a:bodyPr>
          <a:lstStyle>
            <a:lvl1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s-ES" dirty="0"/>
              <a:t>00</a:t>
            </a:r>
            <a:endParaRPr dirty="0"/>
          </a:p>
        </p:txBody>
      </p:sp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867" y="224104"/>
            <a:ext cx="1205713" cy="41128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9523A4DA-5AD8-64CD-0EBD-7FB02A19505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1"/>
            </p:custDataLst>
            <p:extLst>
              <p:ext uri="{D42A27DB-BD31-4B8C-83A1-F6EECF244321}">
                <p14:modId xmlns:p14="http://schemas.microsoft.com/office/powerpoint/2010/main" val="41589799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2" imgW="404" imgH="405" progId="TCLayout.ActiveDocument.1">
                  <p:embed/>
                </p:oleObj>
              </mc:Choice>
              <mc:Fallback>
                <p:oleObj name="think-cell Slide" r:id="rId32" imgW="404" imgH="405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523A4DA-5AD8-64CD-0EBD-7FB02A1950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57200" y="384048"/>
            <a:ext cx="11277600" cy="75895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BodyText"/>
          <p:cNvSpPr>
            <a:spLocks noGrp="1"/>
          </p:cNvSpPr>
          <p:nvPr>
            <p:ph type="body" idx="1"/>
          </p:nvPr>
        </p:nvSpPr>
        <p:spPr>
          <a:xfrm>
            <a:off x="457200" y="1399032"/>
            <a:ext cx="11277600" cy="47913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" hidden="1"/>
          <p:cNvSpPr>
            <a:spLocks noGrp="1"/>
          </p:cNvSpPr>
          <p:nvPr>
            <p:ph type="dt" sz="half" idx="2"/>
          </p:nvPr>
        </p:nvSpPr>
        <p:spPr>
          <a:xfrm>
            <a:off x="580573" y="6864350"/>
            <a:ext cx="399143" cy="984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300">
                <a:solidFill>
                  <a:schemeClr val="tx1"/>
                </a:solidFill>
              </a:defRPr>
            </a:lvl1pPr>
          </a:lstStyle>
          <a:p>
            <a:fld id="{7ECE2914-4E17-487A-A4E5-C87617449E51}" type="datetimeFigureOut">
              <a:rPr lang="en-GB" smtClean="0"/>
              <a:pPr/>
              <a:t>21/10/2025</a:t>
            </a:fld>
            <a:endParaRPr lang="en-GB"/>
          </a:p>
        </p:txBody>
      </p:sp>
      <p:sp>
        <p:nvSpPr>
          <p:cNvPr id="5" name="Footer Placeholder" hidden="1"/>
          <p:cNvSpPr>
            <a:spLocks noGrp="1"/>
          </p:cNvSpPr>
          <p:nvPr>
            <p:ph type="ftr" sz="quarter" idx="3"/>
          </p:nvPr>
        </p:nvSpPr>
        <p:spPr>
          <a:xfrm>
            <a:off x="979714" y="6864350"/>
            <a:ext cx="677333" cy="984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" hidden="1"/>
          <p:cNvSpPr>
            <a:spLocks noGrp="1"/>
          </p:cNvSpPr>
          <p:nvPr>
            <p:ph type="sldNum" sz="quarter" idx="4"/>
          </p:nvPr>
        </p:nvSpPr>
        <p:spPr>
          <a:xfrm>
            <a:off x="1657048" y="6864350"/>
            <a:ext cx="193524" cy="984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300">
                <a:solidFill>
                  <a:schemeClr val="tx1"/>
                </a:solidFill>
              </a:defRPr>
            </a:lvl1pPr>
          </a:lstStyle>
          <a:p>
            <a:fld id="{8F63CC74-D785-4C96-8C6E-EB177D1B9A1D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SlideNumber"/>
          <p:cNvSpPr txBox="1"/>
          <p:nvPr userDrawn="1"/>
        </p:nvSpPr>
        <p:spPr>
          <a:xfrm>
            <a:off x="11508776" y="6438593"/>
            <a:ext cx="226024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indent="0" algn="r" defTabSz="9143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63CC74-D785-4C96-8C6E-EB177D1B9A1D}" type="slidenum">
              <a:rPr lang="en-GB" sz="1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marL="0" marR="0" indent="0" algn="r" defTabSz="9143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lang="en-GB" sz="1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TP_Copyright"/>
          <p:cNvSpPr txBox="1"/>
          <p:nvPr userDrawn="1"/>
        </p:nvSpPr>
        <p:spPr>
          <a:xfrm>
            <a:off x="504870" y="6438593"/>
            <a:ext cx="113653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indent="0" algn="l" defTabSz="9143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000" b="0" i="0" u="none" baseline="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© </a:t>
            </a:r>
            <a:r>
              <a:rPr lang="en-GB" sz="1000" b="0" i="0" u="none" baseline="0" dirty="0" err="1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Fracttal</a:t>
            </a:r>
            <a:r>
              <a:rPr lang="en-GB" sz="1000" b="0" i="0" u="none" baseline="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 Tech S.L.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9" r:id="rId2"/>
    <p:sldLayoutId id="2147483683" r:id="rId3"/>
    <p:sldLayoutId id="2147483690" r:id="rId4"/>
    <p:sldLayoutId id="2147483650" r:id="rId5"/>
    <p:sldLayoutId id="2147483654" r:id="rId6"/>
    <p:sldLayoutId id="2147483657" r:id="rId7"/>
    <p:sldLayoutId id="2147483659" r:id="rId8"/>
    <p:sldLayoutId id="2147483651" r:id="rId9"/>
    <p:sldLayoutId id="2147483692" r:id="rId10"/>
    <p:sldLayoutId id="2147483693" r:id="rId11"/>
    <p:sldLayoutId id="2147483694" r:id="rId12"/>
    <p:sldLayoutId id="2147483652" r:id="rId13"/>
    <p:sldLayoutId id="2147483660" r:id="rId14"/>
    <p:sldLayoutId id="2147483653" r:id="rId15"/>
    <p:sldLayoutId id="2147483658" r:id="rId16"/>
    <p:sldLayoutId id="2147483667" r:id="rId17"/>
    <p:sldLayoutId id="2147483668" r:id="rId18"/>
    <p:sldLayoutId id="2147483665" r:id="rId19"/>
    <p:sldLayoutId id="2147483666" r:id="rId20"/>
    <p:sldLayoutId id="2147483664" r:id="rId21"/>
    <p:sldLayoutId id="2147483686" r:id="rId22"/>
    <p:sldLayoutId id="2147483688" r:id="rId23"/>
    <p:sldLayoutId id="2147483687" r:id="rId24"/>
    <p:sldLayoutId id="2147483661" r:id="rId25"/>
    <p:sldLayoutId id="2147483672" r:id="rId26"/>
    <p:sldLayoutId id="2147483670" r:id="rId27"/>
    <p:sldLayoutId id="2147483691" r:id="rId28"/>
    <p:sldLayoutId id="2147483656" r:id="rId29"/>
  </p:sldLayoutIdLst>
  <p:txStyles>
    <p:titleStyle>
      <a:lvl1pPr algn="l" defTabSz="914370" rtl="0" eaLnBrk="1" latinLnBrk="0" hangingPunct="1">
        <a:lnSpc>
          <a:spcPct val="90000"/>
        </a:lnSpc>
        <a:spcBef>
          <a:spcPct val="0"/>
        </a:spcBef>
        <a:buNone/>
        <a:defRPr sz="2600" b="1" kern="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9994" indent="-179994" algn="l" defTabSz="914370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0">
          <a:solidFill>
            <a:srgbClr val="000000"/>
          </a:solidFill>
          <a:latin typeface="+mn-lt"/>
          <a:ea typeface="+mn-ea"/>
          <a:cs typeface="+mn-cs"/>
        </a:defRPr>
      </a:lvl1pPr>
      <a:lvl2pPr marL="359988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–"/>
        <a:defRPr sz="1400" kern="0">
          <a:solidFill>
            <a:srgbClr val="000000"/>
          </a:solidFill>
          <a:latin typeface="+mn-lt"/>
          <a:ea typeface="+mn-ea"/>
          <a:cs typeface="+mn-cs"/>
        </a:defRPr>
      </a:lvl2pPr>
      <a:lvl3pPr marL="539982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rgbClr val="000000"/>
          </a:solidFill>
          <a:latin typeface="+mn-lt"/>
          <a:ea typeface="+mn-ea"/>
          <a:cs typeface="+mn-cs"/>
        </a:defRPr>
      </a:lvl3pPr>
      <a:lvl4pPr marL="719977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rgbClr val="000000"/>
          </a:solidFill>
          <a:latin typeface="+mn-lt"/>
          <a:ea typeface="+mn-ea"/>
          <a:cs typeface="+mn-cs"/>
        </a:defRPr>
      </a:lvl4pPr>
      <a:lvl5pPr marL="899971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rgbClr val="000000"/>
          </a:solidFill>
          <a:latin typeface="+mn-lt"/>
          <a:ea typeface="+mn-ea"/>
          <a:cs typeface="+mn-cs"/>
        </a:defRPr>
      </a:lvl5pPr>
      <a:lvl6pPr marL="1079965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chemeClr val="tx1"/>
          </a:solidFill>
          <a:latin typeface="+mn-lt"/>
          <a:ea typeface="+mn-ea"/>
          <a:cs typeface="+mn-cs"/>
        </a:defRPr>
      </a:lvl6pPr>
      <a:lvl7pPr marL="1259959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chemeClr val="tx1"/>
          </a:solidFill>
          <a:latin typeface="+mn-lt"/>
          <a:ea typeface="+mn-ea"/>
          <a:cs typeface="+mn-cs"/>
        </a:defRPr>
      </a:lvl7pPr>
      <a:lvl8pPr marL="1439953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chemeClr val="tx1"/>
          </a:solidFill>
          <a:latin typeface="+mn-lt"/>
          <a:ea typeface="+mn-ea"/>
          <a:cs typeface="+mn-cs"/>
        </a:defRPr>
      </a:lvl8pPr>
      <a:lvl9pPr marL="1619947" indent="-179994" algn="l" defTabSz="914370" rtl="0" eaLnBrk="1" latinLnBrk="0" hangingPunct="1">
        <a:spcBef>
          <a:spcPts val="300"/>
        </a:spcBef>
        <a:buFont typeface="Arial" panose="020B0604020202020204" pitchFamily="34" charset="0"/>
        <a:buChar char="-"/>
        <a:defRPr sz="1400" ker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1pPr>
      <a:lvl2pPr marL="179994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2pPr>
      <a:lvl3pPr marL="359988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3pPr>
      <a:lvl4pPr marL="539982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4pPr>
      <a:lvl5pPr marL="719977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5pPr>
      <a:lvl6pPr marL="899971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6pPr>
      <a:lvl7pPr marL="1079965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7pPr>
      <a:lvl8pPr marL="1259959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8pPr>
      <a:lvl9pPr marL="1439953" algn="l" defTabSz="914370" rtl="0" eaLnBrk="1" latinLnBrk="0" hangingPunct="1">
        <a:defRPr sz="1200" kern="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7392" userDrawn="1">
          <p15:clr>
            <a:srgbClr val="F26B43"/>
          </p15:clr>
        </p15:guide>
        <p15:guide id="6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31" Type="http://schemas.openxmlformats.org/officeDocument/2006/relationships/image" Target="../media/image35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60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9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29" Type="http://schemas.openxmlformats.org/officeDocument/2006/relationships/image" Target="../media/image6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24" Type="http://schemas.openxmlformats.org/officeDocument/2006/relationships/image" Target="../media/image58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23" Type="http://schemas.openxmlformats.org/officeDocument/2006/relationships/image" Target="../media/image57.png"/><Relationship Id="rId28" Type="http://schemas.openxmlformats.org/officeDocument/2006/relationships/image" Target="../media/image62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31" Type="http://schemas.openxmlformats.org/officeDocument/2006/relationships/image" Target="../media/image65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Relationship Id="rId27" Type="http://schemas.openxmlformats.org/officeDocument/2006/relationships/image" Target="../media/image61.png"/><Relationship Id="rId30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18" Type="http://schemas.openxmlformats.org/officeDocument/2006/relationships/image" Target="../media/image82.png"/><Relationship Id="rId26" Type="http://schemas.openxmlformats.org/officeDocument/2006/relationships/image" Target="../media/image90.png"/><Relationship Id="rId3" Type="http://schemas.openxmlformats.org/officeDocument/2006/relationships/image" Target="../media/image67.png"/><Relationship Id="rId21" Type="http://schemas.openxmlformats.org/officeDocument/2006/relationships/image" Target="../media/image85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17" Type="http://schemas.openxmlformats.org/officeDocument/2006/relationships/image" Target="../media/image81.png"/><Relationship Id="rId25" Type="http://schemas.openxmlformats.org/officeDocument/2006/relationships/image" Target="../media/image89.png"/><Relationship Id="rId2" Type="http://schemas.openxmlformats.org/officeDocument/2006/relationships/image" Target="../media/image66.png"/><Relationship Id="rId16" Type="http://schemas.openxmlformats.org/officeDocument/2006/relationships/image" Target="../media/image80.png"/><Relationship Id="rId20" Type="http://schemas.openxmlformats.org/officeDocument/2006/relationships/image" Target="../media/image84.png"/><Relationship Id="rId29" Type="http://schemas.openxmlformats.org/officeDocument/2006/relationships/image" Target="../media/image9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24" Type="http://schemas.openxmlformats.org/officeDocument/2006/relationships/image" Target="../media/image88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23" Type="http://schemas.openxmlformats.org/officeDocument/2006/relationships/image" Target="../media/image87.png"/><Relationship Id="rId28" Type="http://schemas.openxmlformats.org/officeDocument/2006/relationships/image" Target="../media/image92.png"/><Relationship Id="rId10" Type="http://schemas.openxmlformats.org/officeDocument/2006/relationships/image" Target="../media/image74.png"/><Relationship Id="rId19" Type="http://schemas.openxmlformats.org/officeDocument/2006/relationships/image" Target="../media/image83.png"/><Relationship Id="rId31" Type="http://schemas.openxmlformats.org/officeDocument/2006/relationships/image" Target="../media/image95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Relationship Id="rId22" Type="http://schemas.openxmlformats.org/officeDocument/2006/relationships/image" Target="../media/image86.png"/><Relationship Id="rId27" Type="http://schemas.openxmlformats.org/officeDocument/2006/relationships/image" Target="../media/image91.png"/><Relationship Id="rId30" Type="http://schemas.openxmlformats.org/officeDocument/2006/relationships/image" Target="../media/image9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9381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8681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Imagen 68">
            <a:extLst>
              <a:ext uri="{FF2B5EF4-FFF2-40B4-BE49-F238E27FC236}">
                <a16:creationId xmlns:a16="http://schemas.microsoft.com/office/drawing/2014/main" id="{5AD5C6DB-55F2-FB62-B947-6CFC9C8E9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68" y="1972442"/>
            <a:ext cx="800100" cy="558800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376BDCFA-A4B3-63B5-A43C-86DEDAE06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841" y="1972442"/>
            <a:ext cx="800100" cy="558800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547ACCCF-D838-518F-3F16-0F5345DBB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1036" y="1972442"/>
            <a:ext cx="647700" cy="558800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F69F36F8-0A10-94D9-82E4-5783D077B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942" y="1934342"/>
            <a:ext cx="279400" cy="635000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35F7F19F-C9FC-CBCC-3A18-4DA17126E5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9573" y="1934342"/>
            <a:ext cx="635000" cy="635000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4E90FD12-8231-77CF-8474-EDAB3D8975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1568" y="1934342"/>
            <a:ext cx="800100" cy="635000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D10CD685-2B55-4013-FEF8-379276B2D5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1194" y="1934342"/>
            <a:ext cx="723900" cy="635000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73FCC3CF-BAF9-6DFF-CFBB-55156AD335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95162" y="1934342"/>
            <a:ext cx="787400" cy="635000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7187E05E-323D-6B07-6E1C-AE06A45E8D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69780" y="1934342"/>
            <a:ext cx="635000" cy="635000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D7BC2E51-9E25-30FE-6B39-16D9E884B5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918" y="3111500"/>
            <a:ext cx="558800" cy="635000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A199B086-A33D-81A0-CEBF-F1B7ECDD91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3941" y="3149600"/>
            <a:ext cx="723900" cy="558800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3FC52C84-FF73-357E-69C7-58346B2E82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93736" y="3181350"/>
            <a:ext cx="622300" cy="495300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A23F947F-0E62-9737-ABAE-5F0CE62D0DD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61692" y="3149600"/>
            <a:ext cx="723900" cy="5588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11EA87E1-8FFE-5D31-8C52-A4D4C8477D6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92857" y="3111500"/>
            <a:ext cx="596900" cy="635000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B2C5BF8E-7D13-AD2E-07B6-57B98A9ED53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17673" y="3111500"/>
            <a:ext cx="558800" cy="635000"/>
          </a:xfrm>
          <a:prstGeom prst="rect">
            <a:avLst/>
          </a:prstGeom>
        </p:spPr>
      </p:pic>
      <p:pic>
        <p:nvPicPr>
          <p:cNvPr id="101" name="Imagen 100">
            <a:extLst>
              <a:ext uri="{FF2B5EF4-FFF2-40B4-BE49-F238E27FC236}">
                <a16:creationId xmlns:a16="http://schemas.microsoft.com/office/drawing/2014/main" id="{06E339C0-FCC6-EE11-1354-A6AEBBC385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427768" y="3105150"/>
            <a:ext cx="647700" cy="647700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512792EF-6CF1-7A16-9584-1D008DC3B8B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679294" y="3111500"/>
            <a:ext cx="647700" cy="635000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E437639F-465F-39DC-2218-67F4F5DE5C8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871362" y="3149600"/>
            <a:ext cx="635000" cy="558800"/>
          </a:xfrm>
          <a:prstGeom prst="rect">
            <a:avLst/>
          </a:prstGeom>
        </p:spPr>
      </p:pic>
      <p:pic>
        <p:nvPicPr>
          <p:cNvPr id="107" name="Imagen 106">
            <a:extLst>
              <a:ext uri="{FF2B5EF4-FFF2-40B4-BE49-F238E27FC236}">
                <a16:creationId xmlns:a16="http://schemas.microsoft.com/office/drawing/2014/main" id="{42AB3E1D-A766-4AFD-3B12-776552E2263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1114230" y="3155950"/>
            <a:ext cx="546100" cy="546100"/>
          </a:xfrm>
          <a:prstGeom prst="rect">
            <a:avLst/>
          </a:prstGeom>
        </p:spPr>
      </p:pic>
      <p:pic>
        <p:nvPicPr>
          <p:cNvPr id="109" name="Imagen 108">
            <a:extLst>
              <a:ext uri="{FF2B5EF4-FFF2-40B4-BE49-F238E27FC236}">
                <a16:creationId xmlns:a16="http://schemas.microsoft.com/office/drawing/2014/main" id="{9DC6C847-6A9D-A282-6CAD-C9105AE31F3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6268" y="4424854"/>
            <a:ext cx="800100" cy="444500"/>
          </a:xfrm>
          <a:prstGeom prst="rect">
            <a:avLst/>
          </a:prstGeom>
        </p:spPr>
      </p:pic>
      <p:pic>
        <p:nvPicPr>
          <p:cNvPr id="111" name="Imagen 110">
            <a:extLst>
              <a:ext uri="{FF2B5EF4-FFF2-40B4-BE49-F238E27FC236}">
                <a16:creationId xmlns:a16="http://schemas.microsoft.com/office/drawing/2014/main" id="{F46221D7-F2EA-071C-ABC5-BDCA83C8D6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88391" y="4367704"/>
            <a:ext cx="635000" cy="558800"/>
          </a:xfrm>
          <a:prstGeom prst="rect">
            <a:avLst/>
          </a:prstGeom>
        </p:spPr>
      </p:pic>
      <p:pic>
        <p:nvPicPr>
          <p:cNvPr id="113" name="Imagen 112">
            <a:extLst>
              <a:ext uri="{FF2B5EF4-FFF2-40B4-BE49-F238E27FC236}">
                <a16:creationId xmlns:a16="http://schemas.microsoft.com/office/drawing/2014/main" id="{604316A6-A83D-079D-29BC-CFC57D6C0E8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987386" y="4329604"/>
            <a:ext cx="635000" cy="635000"/>
          </a:xfrm>
          <a:prstGeom prst="rect">
            <a:avLst/>
          </a:prstGeom>
        </p:spPr>
      </p:pic>
      <p:pic>
        <p:nvPicPr>
          <p:cNvPr id="115" name="Imagen 114">
            <a:extLst>
              <a:ext uri="{FF2B5EF4-FFF2-40B4-BE49-F238E27FC236}">
                <a16:creationId xmlns:a16="http://schemas.microsoft.com/office/drawing/2014/main" id="{C58E7ED0-CE60-B234-175C-4461FC71E9E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144242" y="4329604"/>
            <a:ext cx="558800" cy="635000"/>
          </a:xfrm>
          <a:prstGeom prst="rect">
            <a:avLst/>
          </a:prstGeom>
        </p:spPr>
      </p:pic>
      <p:pic>
        <p:nvPicPr>
          <p:cNvPr id="119" name="Imagen 118">
            <a:extLst>
              <a:ext uri="{FF2B5EF4-FFF2-40B4-BE49-F238E27FC236}">
                <a16:creationId xmlns:a16="http://schemas.microsoft.com/office/drawing/2014/main" id="{010E9700-8ACB-CCD2-40D6-FC4B6F43849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279573" y="4367704"/>
            <a:ext cx="635000" cy="558800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:a16="http://schemas.microsoft.com/office/drawing/2014/main" id="{CDCA1546-856F-2E8E-0D12-B6232B100F94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434118" y="4367704"/>
            <a:ext cx="635000" cy="558800"/>
          </a:xfrm>
          <a:prstGeom prst="rect">
            <a:avLst/>
          </a:prstGeom>
        </p:spPr>
      </p:pic>
      <p:pic>
        <p:nvPicPr>
          <p:cNvPr id="123" name="Imagen 122">
            <a:extLst>
              <a:ext uri="{FF2B5EF4-FFF2-40B4-BE49-F238E27FC236}">
                <a16:creationId xmlns:a16="http://schemas.microsoft.com/office/drawing/2014/main" id="{8982DE92-63CA-99C3-F313-9AD858FFDD9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641194" y="4329604"/>
            <a:ext cx="723900" cy="635000"/>
          </a:xfrm>
          <a:prstGeom prst="rect">
            <a:avLst/>
          </a:prstGeom>
        </p:spPr>
      </p:pic>
      <p:pic>
        <p:nvPicPr>
          <p:cNvPr id="127" name="Imagen 126">
            <a:extLst>
              <a:ext uri="{FF2B5EF4-FFF2-40B4-BE49-F238E27FC236}">
                <a16:creationId xmlns:a16="http://schemas.microsoft.com/office/drawing/2014/main" id="{DA5398D4-5761-5C44-AACE-87124CB244D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107880" y="4329604"/>
            <a:ext cx="558800" cy="635000"/>
          </a:xfrm>
          <a:prstGeom prst="rect">
            <a:avLst/>
          </a:prstGeom>
        </p:spPr>
      </p:pic>
      <p:pic>
        <p:nvPicPr>
          <p:cNvPr id="129" name="Imagen 128">
            <a:extLst>
              <a:ext uri="{FF2B5EF4-FFF2-40B4-BE49-F238E27FC236}">
                <a16:creationId xmlns:a16="http://schemas.microsoft.com/office/drawing/2014/main" id="{8B1A5326-F804-0699-EC81-AE53A7F20F5D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288107" y="4329604"/>
            <a:ext cx="406400" cy="635000"/>
          </a:xfrm>
          <a:prstGeom prst="rect">
            <a:avLst/>
          </a:prstGeom>
        </p:spPr>
      </p:pic>
      <p:pic>
        <p:nvPicPr>
          <p:cNvPr id="131" name="Imagen 130">
            <a:extLst>
              <a:ext uri="{FF2B5EF4-FFF2-40B4-BE49-F238E27FC236}">
                <a16:creationId xmlns:a16="http://schemas.microsoft.com/office/drawing/2014/main" id="{CDD4B08E-503A-6408-BC29-5CF4B2EA047D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091257" y="1934342"/>
            <a:ext cx="800100" cy="635000"/>
          </a:xfrm>
          <a:prstGeom prst="rect">
            <a:avLst/>
          </a:prstGeom>
        </p:spPr>
      </p:pic>
      <p:pic>
        <p:nvPicPr>
          <p:cNvPr id="133" name="Imagen 132">
            <a:extLst>
              <a:ext uri="{FF2B5EF4-FFF2-40B4-BE49-F238E27FC236}">
                <a16:creationId xmlns:a16="http://schemas.microsoft.com/office/drawing/2014/main" id="{987BEDFB-56E8-22B1-2CB1-40C790D790D7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9890412" y="4348654"/>
            <a:ext cx="5969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3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AB476-1361-D026-9093-01239E7C1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6823771-F01C-8D5F-BBAB-E4A9AFC7D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29" y="1963136"/>
            <a:ext cx="800100" cy="5588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2436A40-398B-A0B1-F819-5B51B83A2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152" y="1963136"/>
            <a:ext cx="800100" cy="5588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9F62E9F-72E7-D67E-0771-EB8B3FEE5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8029" y="1963136"/>
            <a:ext cx="660400" cy="5588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2F6D3F2-6704-20FD-3EC1-40A81CC01C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1475" y="1925036"/>
            <a:ext cx="368300" cy="635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125B2EB-EE2B-BEDF-4B04-CC88E9BCE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1966" y="1925036"/>
            <a:ext cx="635000" cy="635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823F2A4-3272-F2B1-2919-6F439DEFB0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8989" y="1925036"/>
            <a:ext cx="800100" cy="635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4DD771C-0BF9-22AC-5926-1439812C3B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6867" y="1925036"/>
            <a:ext cx="723900" cy="635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EC2C2E13-1A52-EBF3-7115-8FF54796A4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22585" y="1925036"/>
            <a:ext cx="787400" cy="635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DBF4F41-AE8E-4E9F-E6D0-EB046317D7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70072" y="1925036"/>
            <a:ext cx="635000" cy="6350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DF087745-8010-94A4-E5D9-FBA85B3C0A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7579" y="3184088"/>
            <a:ext cx="558800" cy="6350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8497E7BD-CB92-0CB5-7320-20A14A06EE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18252" y="3222188"/>
            <a:ext cx="723900" cy="5588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CD80A42-ED46-7891-D6AA-040CF2F346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44379" y="3241238"/>
            <a:ext cx="647700" cy="5207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206A95B7-5F15-F497-B894-E48CE3ED236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03675" y="3222188"/>
            <a:ext cx="723900" cy="5588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0C8ABD24-1912-4D32-E004-219A406674D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80327" y="3184088"/>
            <a:ext cx="596900" cy="6350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157084C3-8FBE-4713-FC18-611C90F84FB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00066" y="3184088"/>
            <a:ext cx="558800" cy="6350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FDF80DB2-51BB-A999-F33B-196EEED25D0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6929" y="4437665"/>
            <a:ext cx="800100" cy="4445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AEA61742-13E0-DC85-DB72-933F61D9E0A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74036" y="3177738"/>
            <a:ext cx="647700" cy="6477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E7DFA616-E719-4F8E-6CB7-FB8E8B7A1CF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674967" y="3133288"/>
            <a:ext cx="647700" cy="6477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83383566-2683-823A-4CD4-A089CEF476D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98785" y="3177738"/>
            <a:ext cx="635000" cy="5588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A87760B2-67DB-CC10-20CB-92C86F6BEB6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076829" y="3155950"/>
            <a:ext cx="596900" cy="5969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9984252D-36C5-9B17-79CF-8B0D17234B8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62702" y="4380515"/>
            <a:ext cx="635000" cy="5588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B69E0DBF-35A9-7A98-BEB0-90CD9411AAA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950729" y="4342415"/>
            <a:ext cx="635000" cy="6350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ECC2C3EA-8DA0-308F-1A77-5104C22F0FD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86225" y="4342415"/>
            <a:ext cx="558800" cy="635000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C699413A-90BF-B014-CB01-C3A0A00B606A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261966" y="4380515"/>
            <a:ext cx="635000" cy="55880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87649ED0-3DC5-87C1-B1AC-620C993E980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461539" y="4380515"/>
            <a:ext cx="635000" cy="5588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20BB4644-F913-D9BC-22E8-E23888581196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636867" y="4336065"/>
            <a:ext cx="723900" cy="6477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8A446FCA-52E8-2647-CE3A-BB3845E5072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108172" y="4342415"/>
            <a:ext cx="558800" cy="6350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84983FB0-9A08-38E7-CE96-2101F0E7A6AC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256527" y="4342415"/>
            <a:ext cx="444500" cy="6350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99FEE12C-EE50-6154-87F8-0FF9C82BF68A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9917835" y="4361465"/>
            <a:ext cx="596900" cy="596900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75523542-80E3-BC5D-1166-CAE679B1141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078727" y="1925036"/>
            <a:ext cx="8001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13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8F36B-5CCC-4A08-9DEB-36A3145E2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6F8634C-5D36-A3BD-D86C-87EF9C16C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82" y="1968500"/>
            <a:ext cx="800100" cy="5588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F06188B-80B4-7C6E-9A24-37886AAF8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205" y="1962150"/>
            <a:ext cx="800100" cy="571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847770C-6C92-2A58-F1CE-4501EA86A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082" y="1968500"/>
            <a:ext cx="660400" cy="5588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65D1C6-9B4E-F866-3EF4-42C2F39D7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2528" y="1930400"/>
            <a:ext cx="368300" cy="635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2D63F7E-E29B-5BB8-123E-D39B3D2B4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9554" y="1930400"/>
            <a:ext cx="635000" cy="635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E41165B-38D6-8BE5-7D83-96172C9830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3674" y="1930400"/>
            <a:ext cx="800100" cy="635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5E8D7F5-B8C9-E861-9EF6-1D85697457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2722" y="1930400"/>
            <a:ext cx="723900" cy="635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ACF103F-480C-02F8-A719-D98A462A29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3638" y="1930400"/>
            <a:ext cx="787400" cy="635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096FEA02-46D9-ACCD-A1C2-FE19B026FE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75265" y="1930400"/>
            <a:ext cx="635000" cy="6350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4047932-4EF2-0394-A9FA-193846258B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8632" y="3111500"/>
            <a:ext cx="558800" cy="6350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F6F032BF-5FBA-3522-030A-CC4D88C12D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09305" y="3149600"/>
            <a:ext cx="723900" cy="5588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3CA7757C-284A-07E6-9FF4-04C389A63A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35432" y="3155950"/>
            <a:ext cx="647700" cy="5461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DBB1A5E-277B-3094-00BA-BC498C6932F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7982" y="4484304"/>
            <a:ext cx="800100" cy="4445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044A50D-2576-432F-64D2-69139D0F820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94728" y="3149600"/>
            <a:ext cx="723900" cy="5588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1B969FE1-F7D6-8AB3-373D-F154FE74E1A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120410" y="3111500"/>
            <a:ext cx="596900" cy="6350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C70EAE0-3BEE-447A-D2A3-20FC5ED07D4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87654" y="3111500"/>
            <a:ext cx="558800" cy="635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3B14786D-7886-0A9C-3D10-B8F14864D7B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09874" y="3105150"/>
            <a:ext cx="647700" cy="6477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50219239-657F-9EFD-1FCF-705CEDB0841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660822" y="3105150"/>
            <a:ext cx="647700" cy="6477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08F626E4-347D-6896-0B53-8F39EF08DBA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89838" y="3149600"/>
            <a:ext cx="635000" cy="5588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6672B04D-ADF2-8114-6BA7-825153BF51D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094315" y="3130550"/>
            <a:ext cx="596900" cy="5969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CB03B24C-77A8-506F-BCD4-1F9397DCD89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53755" y="4427154"/>
            <a:ext cx="635000" cy="5588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9B05F293-DA45-DE12-5A40-38D2C261BE88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941782" y="4389054"/>
            <a:ext cx="635000" cy="6350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2DEA48A9-375F-19EF-907B-BAD997237FE3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7278" y="4389054"/>
            <a:ext cx="558800" cy="635000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9DEE0AD3-A1F8-437E-24CC-11F1512E4AC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249554" y="4427154"/>
            <a:ext cx="635000" cy="55880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6C89DEB6-DFCF-75C4-FD35-E698B1D720FD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416224" y="4408104"/>
            <a:ext cx="635000" cy="5969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7EABC2C2-96B1-3106-CE6B-50C34EBA9FB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622722" y="4382704"/>
            <a:ext cx="723900" cy="6477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56FF9CF7-BA6D-6AC6-4052-F63914D0E76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113365" y="4389054"/>
            <a:ext cx="558800" cy="6350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FE3CE550-B5BF-B460-7AB9-554AB5AB10D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908888" y="4408104"/>
            <a:ext cx="596900" cy="5969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63E55E9D-F6D0-BE14-EF72-A3A119A3BDD0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018810" y="1930400"/>
            <a:ext cx="800100" cy="635000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ACB43377-0AB2-50D5-8082-B74FD1069754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196610" y="4389054"/>
            <a:ext cx="4445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7548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TP_TOOLSPOWERPOINTCONFIGV2" val="{&quot;ConfigName&quot;:&quot;Oliver Wyman Widescreen&quot;,&quot;BracketAndBrace&quot;:{&quot;Brace&quot;:{&quot;Line&quot;:{&quot;Visible&quot;:true,&quot;Color&quot;:[{&quot;Source&quot;:2,&quot;Data&quot;:&quot;msoThemeColorText1&quot;}],&quot;Width&quot;:0.75},&quot;Width&quot;:14.4,&quot;Height&quot;:144.0,&quot;Adjustments&quot;:[0.5],&quot;AdjustmentsString&quot;:&quot;1&quot;},&quot;Bracket&quot;:{&quot;Line&quot;:{&quot;Visible&quot;:true,&quot;Color&quot;:[{&quot;Source&quot;:2,&quot;Data&quot;:&quot;msoThemeColorText1&quot;}],&quot;Width&quot;:0.75},&quot;Width&quot;:7.2,&quot;Height&quot;:144.0,&quot;Adjustments&quot;:[1.0],&quot;AdjustmentsString&quot;:&quot;1&quot;}},&quot;CalloutOutline&quot;:{&quot;Line&quot;:{&quot;Visible&quot;:true,&quot;Color&quot;:[{&quot;Source&quot;:2,&quot;Data&quot;:&quot;msoThemeColorAccent4&quot;}],&quot;Width&quot;:0.75},&quot;FillColor&quot;:[{&quot;Source&quot;:2,&quot;Data&quot;:&quot;msoThemeColorAccent4&quot;}],&quot;Font&quot;:{&quot;Color&quot;:[{&quot;Source&quot;:2,&quot;Data&quot;:&quot;msoThemeColorText1&quot;}],&quot;Name&quot;:&quot;+mn-lt&quot;,&quot;Style&quot;:0,&quot;Size&quot;:12}},&quot;Caret&quot;:{&quot;FillColor&quot;:[],&quot;LineColor&quot;:[{&quot;Source&quot;:2,&quot;Data&quot;:&quot;msoThemeColorText1&quot;}],&quot;SmallCaretLineWeight&quot;:1.5,&quot;LargeCaretLineWeight&quot;:2.25},&quot;Lines&quot;:{&quot;LineColor&quot;:[{&quot;Source&quot;:2,&quot;Data&quot;:&quot;msoThemeColorText1&quot;}],&quot;LineWidth&quot;:0.75},&quot;Circle&quot;:{&quot;Offset&quot;:&quot;-5, 2&quot;,&quot;Font&quot;:{&quot;Color&quot;:[{&quot;Source&quot;:2,&quot;Data&quot;:&quot;msoThemeColorText1&quot;}],&quot;Name&quot;:&quot;+mn-lt&quot;,&quot;Style&quot;:0,&quot;Size&quot;:10},&quot;FillColor&quot;:[{&quot;Source&quot;:2,&quot;Data&quot;:&quot;msoThemeColorBackground1&quot;}],&quot;Line&quot;:{&quot;Visible&quot;:true,&quot;Color&quot;:[{&quot;Source&quot;:2,&quot;Data&quot;:&quot;msoThemeColorText1&quot;}],&quot;Width&quot;:0.75}},&quot;CrossTick&quot;:{&quot;Cross&quot;:{&quot;Visible&quot;:true,&quot;Color&quot;:[{&quot;Source&quot;:2,&quot;Data&quot;:&quot;msoThemeColorText1&quot;}],&quot;Width&quot;:1.5},&quot;Tick&quot;:{&quot;Visible&quot;:true,&quot;Color&quot;:[{&quot;Source&quot;:2,&quot;Data&quot;:&quot;msoThemeColorText1&quot;}],&quot;Width&quot;:1.5}},&quot;Highlight&quot;:{&quot;Line&quot;:{&quot;Visible&quot;:true,&quot;Color&quot;:[{&quot;Source&quot;:0,&quot;Data&quot;:&quot;Yellow&quot;},{&quot;Source&quot;:1,&quot;Data&quot;:&quot;0x00BEFF&quot;}],&quot;Width&quot;:1.5},&quot;Font&quot;:{&quot;Color&quot;:[{&quot;Source&quot;:0,&quot;Data&quot;:&quot;Yellow&quot;},{&quot;Source&quot;:1,&quot;Data&quot;:&quot;0x00BEFF&quot;}],&quot;Name&quot;:&quot;+mn-lt&quot;,&quot;Style&quot;:1,&quot;Size&quot;:12},&quot;Alignment&quot;:1,&quot;VerticalAnchor&quot;:1},&quot;Title&quot;:{&quot;SubTitle&quot;:{&quot;Font&quot;:{&quot;Color&quot;:[{&quot;Source&quot;:2,&quot;Data&quot;:&quot;msoThemeColorText1&quot;}],&quot;Name&quot;:&quot;+mn-lt&quot;,&quot;Style&quot;:0,&quot;Size&quot;:16},&quot;AllCaps&quot;:false}},&quot;Headings&quot;:{&quot;Heading&quot;:{&quot;Font&quot;:{&quot;Color&quot;:[{&quot;Source&quot;:2,&quot;Data&quot;:&quot;msoThemeColorText1&quot;}],&quot;Name&quot;:&quot;+mn-lt&quot;,&quot;Style&quot;:2,&quot;Size&quot;:14}},&quot;Subheading&quot;:{&quot;Font&quot;:{&quot;Color&quot;:[{&quot;Source&quot;:2,&quot;Data&quot;:&quot;msoThemeColorText1&quot;}],&quot;Name&quot;:&quot;+mn-lt&quot;,&quot;Style&quot;:0,&quot;Size&quot;:14}}},&quot;Conclusion&quot;:{&quot;Fill&quot;:{&quot;FillType&quot;:0,&quot;Color&quot;:[]},&quot;VisibleBorders&quot;:[3,1],&quot;Line&quot;:{&quot;Visible&quot;:true,&quot;Color&quot;:[{&quot;Source&quot;:2,&quot;Data&quot;:&quot;msoThemeColorText1&quot;}],&quot;Width&quot;:0.75},&quot;Font&quot;:{&quot;Color&quot;:[{&quot;Source&quot;:2,&quot;Data&quot;:&quot;msoThemeColorText1&quot;}],&quot;Name&quot;:&quot;+mn-lt&quot;,&quot;Style&quot;:0,&quot;Size&quot;:16}},&quot;FootNote&quot;:{&quot;Font&quot;:{&quot;Color&quot;:[{&quot;Source&quot;:2,&quot;Data&quot;:&quot;msoThemeColorText1&quot;}],&quot;Name&quot;:&quot;+mn-lt&quot;,&quot;Style&quot;:0,&quot;Size&quot;:8},&quot;VerticalAnchor&quot;:4},&quot;Bullet&quot;:{&quot;List1Level&quot;:1,&quot;List2Level&quot;:2,&quot;List3Level&quot;:3,&quot;List4Level&quot;:4},&quot;TableSettings&quot;:{&quot;Heading&quot;:{&quot;Font&quot;:{&quot;Color&quot;:[{&quot;Source&quot;:2,&quot;Data&quot;:&quot;msoThemeColorText1&quot;}],&quot;Name&quot;:&quot;+mn-lt&quot;,&quot;Style&quot;:2,&quot;Size&quot;:null},&quot;Alignment&quot;:1,&quot;VerticalAnchor&quot;:4},&quot;RowHeading&quot;:{&quot;Font&quot;:{&quot;Color&quot;:[{&quot;Source&quot;:2,&quot;Data&quot;:&quot;msoThemeColorText1&quot;}],&quot;Name&quot;:&quot;+mn-lt&quot;,&quot;Style&quot;:2,&quot;Size&quot;:null},&quot;Alignment&quot;:1,&quot;VerticalAnchor&quot;:1},&quot;Text&quot;:{&quot;Font&quot;:{&quot;Color&quot;:[{&quot;Source&quot;:2,&quot;Data&quot;:&quot;msoThemeColorText1&quot;}],&quot;Name&quot;:&quot;+mn-lt&quot;,&quot;Style&quot;:0,&quot;Size&quot;:null},&quot;Alignment&quot;:1,&quot;VerticalAnchor&quot;:1},&quot;Lines&quot;:{&quot;Visible&quot;:true,&quot;Color&quot;:[{&quot;Source&quot;:2,&quot;Data&quot;:&quot;msoThemeColorText1&quot;}],&quot;Width&quot;:0.75}},&quot;Harvey&quot;:{&quot;Lines&quot;:{&quot;Visible&quot;:true,&quot;Color&quot;:[{&quot;Source&quot;:2,&quot;Data&quot;:&quot;msoThemeColorAccent1&quot;}],&quot;Width&quot;:0.75},&quot;ArcFill&quot;:[{&quot;Source&quot;:2,&quot;Data&quot;:&quot;msoThemeColorAccent1&quot;}],&quot;BallFill&quot;:[{&quot;Source&quot;:2,&quot;Data&quot;:&quot;msoThemeColorBackground1&quot;}]},&quot;Label&quot;:{&quot;Font&quot;:{&quot;Color&quot;:[{&quot;Source&quot;:2,&quot;Data&quot;:&quot;msoThemeColorAccent1&quot;}],&quot;Name&quot;:&quot;+mn-lt&quot;,&quot;Style&quot;:2,&quot;Size&quot;:10},&quot;Line&quot;:{&quot;Visible&quot;:true,&quot;Color&quot;:[{&quot;Source&quot;:2,&quot;Data&quot;:&quot;msoThemeColorAccent1&quot;}],&quot;Width&quot;:0.75},&quot;Fill&quot;:{&quot;FillType&quot;:0,&quot;Color&quot;:[]}},&quot;Ghost&quot;:{&quot;Font&quot;:{&quot;Color&quot;:[{&quot;Source&quot;:2,&quot;Data&quot;:&quot;msoThemeColorAccent3&quot;}],&quot;Name&quot;:&quot;+mn-lt&quot;,&quot;Style&quot;:0,&quot;Size&quot;:11}}}"/>
  <p:tag name="DTP_TOOLSPOWERPOINTCONFIG" val="{&quot;ConfigName&quot;:&quot;Oliver Wyman Widescreen&quot;,&quot;BracketAndBrace&quot;:{&quot;Brace&quot;:{&quot;Line&quot;:{&quot;Visible&quot;:true,&quot;Color&quot;:[{&quot;Source&quot;:2,&quot;Data&quot;:&quot;msoThemeColorText1&quot;}],&quot;Width&quot;:0.75},&quot;Width&quot;:14.4,&quot;Height&quot;:144.0,&quot;Adjustments&quot;:[1.0],&quot;AdjustmentsString&quot;:&quot;1&quot;},&quot;Bracket&quot;:{&quot;Line&quot;:{&quot;Visible&quot;:true,&quot;Color&quot;:[{&quot;Source&quot;:2,&quot;Data&quot;:&quot;msoThemeColorText1&quot;}],&quot;Width&quot;:0.75},&quot;Width&quot;:7.2,&quot;Height&quot;:144.0,&quot;Adjustments&quot;:[1.0],&quot;AdjustmentsString&quot;:&quot;1&quot;}},&quot;CalloutOutline&quot;:{&quot;Line&quot;:{&quot;Visible&quot;:true,&quot;Color&quot;:[{&quot;Source&quot;:2,&quot;Data&quot;:&quot;msoThemeColorAccent4&quot;}],&quot;Width&quot;:0.75},&quot;FillColor&quot;:[{&quot;Source&quot;:2,&quot;Data&quot;:&quot;msoThemeColorAccent4&quot;}],&quot;Font&quot;:{&quot;Color&quot;:[{&quot;Source&quot;:2,&quot;Data&quot;:&quot;msoThemeColorText1&quot;}],&quot;Name&quot;:&quot;+mn-lt&quot;,&quot;Style&quot;:0,&quot;Size&quot;:12}},&quot;Caret&quot;:{&quot;FillColor&quot;:[],&quot;LineColor&quot;:[{&quot;Source&quot;:2,&quot;Data&quot;:&quot;msoThemeColorText1&quot;}],&quot;SmallCaretLineWeight&quot;:1.5,&quot;LargeCaretLineWeight&quot;:2.25},&quot;Lines&quot;:{&quot;LineColor&quot;:[{&quot;Source&quot;:2,&quot;Data&quot;:&quot;msoThemeColorText1&quot;}],&quot;LineWidth&quot;:0.75},&quot;Circle&quot;:{&quot;Offset&quot;:&quot;-5, 2&quot;,&quot;Font&quot;:{&quot;Color&quot;:[{&quot;Source&quot;:2,&quot;Data&quot;:&quot;msoThemeColorText1&quot;}],&quot;Name&quot;:&quot;+mn-lt&quot;,&quot;Style&quot;:0,&quot;Size&quot;:10},&quot;FillColor&quot;:[{&quot;Source&quot;:2,&quot;Data&quot;:&quot;msoThemeColorBackground1&quot;}],&quot;Line&quot;:{&quot;Visible&quot;:true,&quot;Color&quot;:[{&quot;Source&quot;:2,&quot;Data&quot;:&quot;msoThemeColorText1&quot;}],&quot;Width&quot;:0.75}},&quot;CrossTick&quot;:{&quot;Cross&quot;:{&quot;Visible&quot;:true,&quot;Color&quot;:[{&quot;Source&quot;:2,&quot;Data&quot;:&quot;msoThemeColorText1&quot;}],&quot;Width&quot;:1.5},&quot;Tick&quot;:{&quot;Visible&quot;:true,&quot;Color&quot;:[{&quot;Source&quot;:2,&quot;Data&quot;:&quot;msoThemeColorText1&quot;}],&quot;Width&quot;:1.5}},&quot;Highlight&quot;:{&quot;Line&quot;:{&quot;Visible&quot;:true,&quot;Color&quot;:[{&quot;Source&quot;:0,&quot;Data&quot;:&quot;Yellow&quot;},{&quot;Source&quot;:1,&quot;Data&quot;:&quot;0x00BEFF&quot;}],&quot;Width&quot;:1.5},&quot;Font&quot;:{&quot;Color&quot;:[{&quot;Source&quot;:0,&quot;Data&quot;:&quot;Yellow&quot;},{&quot;Source&quot;:1,&quot;Data&quot;:&quot;0x00BEFF&quot;}],&quot;Name&quot;:&quot;+mn-lt&quot;,&quot;Style&quot;:1,&quot;Size&quot;:12},&quot;Alignment&quot;:1,&quot;VerticalAnchor&quot;:1},&quot;Title&quot;:{&quot;SubTitle&quot;:{&quot;Font&quot;:{&quot;Color&quot;:[{&quot;Source&quot;:2,&quot;Data&quot;:&quot;msoThemeColorText1&quot;}],&quot;Name&quot;:&quot;+mn-lt&quot;,&quot;Style&quot;:0,&quot;Size&quot;:16},&quot;AllCaps&quot;:false}},&quot;Headings&quot;:{&quot;Heading&quot;:{&quot;Font&quot;:{&quot;Color&quot;:[{&quot;Source&quot;:2,&quot;Data&quot;:&quot;msoThemeColorText1&quot;}],&quot;Name&quot;:&quot;+mn-lt&quot;,&quot;Style&quot;:2,&quot;Size&quot;:14}},&quot;Subheading&quot;:{&quot;Font&quot;:{&quot;Color&quot;:[{&quot;Source&quot;:2,&quot;Data&quot;:&quot;msoThemeColorText1&quot;}],&quot;Name&quot;:&quot;+mn-lt&quot;,&quot;Style&quot;:0,&quot;Size&quot;:14}}},&quot;Conclusion&quot;:{&quot;Fill&quot;:{&quot;FillType&quot;:0,&quot;Color&quot;:[]},&quot;VisibleBorders&quot;:[3,1],&quot;Line&quot;:{&quot;Visible&quot;:true,&quot;Color&quot;:[{&quot;Source&quot;:2,&quot;Data&quot;:&quot;msoThemeColorText1&quot;}],&quot;Width&quot;:0.75},&quot;Font&quot;:{&quot;Color&quot;:[{&quot;Source&quot;:2,&quot;Data&quot;:&quot;msoThemeColorText1&quot;}],&quot;Name&quot;:&quot;+mn-lt&quot;,&quot;Style&quot;:0,&quot;Size&quot;:16}},&quot;FootNote&quot;:{&quot;Font&quot;:{&quot;Color&quot;:[{&quot;Source&quot;:2,&quot;Data&quot;:&quot;msoThemeColorText1&quot;}],&quot;Name&quot;:&quot;+mn-lt&quot;,&quot;Style&quot;:0,&quot;Size&quot;:8},&quot;VerticalAnchor&quot;:4},&quot;Bullet&quot;:{&quot;List1Level&quot;:1,&quot;List2Level&quot;:2,&quot;List3Level&quot;:3,&quot;List4Level&quot;:4},&quot;TableSettings&quot;:{&quot;Heading&quot;:{&quot;Font&quot;:{&quot;Color&quot;:[{&quot;Source&quot;:2,&quot;Data&quot;:&quot;msoThemeColorText1&quot;}],&quot;Name&quot;:&quot;+mn-lt&quot;,&quot;Style&quot;:2,&quot;Size&quot;:null},&quot;Alignment&quot;:1,&quot;VerticalAnchor&quot;:4},&quot;RowHeading&quot;:{&quot;Font&quot;:{&quot;Color&quot;:[{&quot;Source&quot;:2,&quot;Data&quot;:&quot;msoThemeColorText1&quot;}],&quot;Name&quot;:&quot;+mn-lt&quot;,&quot;Style&quot;:2,&quot;Size&quot;:null},&quot;Alignment&quot;:1,&quot;VerticalAnchor&quot;:1},&quot;Text&quot;:{&quot;Font&quot;:{&quot;Color&quot;:[{&quot;Source&quot;:2,&quot;Data&quot;:&quot;msoThemeColorText1&quot;}],&quot;Name&quot;:&quot;+mn-lt&quot;,&quot;Style&quot;:0,&quot;Size&quot;:null},&quot;Alignment&quot;:1,&quot;VerticalAnchor&quot;:1},&quot;Lines&quot;:{&quot;Visible&quot;:true,&quot;Color&quot;:[{&quot;Source&quot;:2,&quot;Data&quot;:&quot;msoThemeColorText1&quot;}],&quot;Width&quot;:0.75}},&quot;Harvey&quot;:{&quot;Lines&quot;:{&quot;Visible&quot;:true,&quot;Color&quot;:[{&quot;Source&quot;:2,&quot;Data&quot;:&quot;msoThemeColorAccent1&quot;}],&quot;Width&quot;:0.75},&quot;ArcFill&quot;:[{&quot;Source&quot;:2,&quot;Data&quot;:&quot;msoThemeColorAccent1&quot;}],&quot;BallFill&quot;:[{&quot;Source&quot;:2,&quot;Data&quot;:&quot;msoThemeColorBackground1&quot;}]},&quot;Label&quot;:{&quot;Font&quot;:{&quot;Color&quot;:[{&quot;Source&quot;:2,&quot;Data&quot;:&quot;msoThemeColorAccent1&quot;}],&quot;Name&quot;:&quot;+mn-lt&quot;,&quot;Style&quot;:2,&quot;Size&quot;:10},&quot;Line&quot;:{&quot;Visible&quot;:true,&quot;Color&quot;:[{&quot;Source&quot;:2,&quot;Data&quot;:&quot;msoThemeColorAccent1&quot;}],&quot;Width&quot;:0.75}},&quot;Ghost&quot;:{&quot;Font&quot;:{&quot;Color&quot;:[{&quot;Source&quot;:2,&quot;Data&quot;:&quot;msoThemeColorAccent3&quot;}],&quot;Name&quot;:&quot;+mn-lt&quot;,&quot;Style&quot;:0,&quot;Size&quot;:11}}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Fracttal Focus Point">
  <a:themeElements>
    <a:clrScheme name="Fracttal 2025">
      <a:dk1>
        <a:srgbClr val="000000"/>
      </a:dk1>
      <a:lt1>
        <a:srgbClr val="FFFFFF"/>
      </a:lt1>
      <a:dk2>
        <a:srgbClr val="10275B"/>
      </a:dk2>
      <a:lt2>
        <a:srgbClr val="FFFFFF"/>
      </a:lt2>
      <a:accent1>
        <a:srgbClr val="2929FF"/>
      </a:accent1>
      <a:accent2>
        <a:srgbClr val="ACEAFE"/>
      </a:accent2>
      <a:accent3>
        <a:srgbClr val="00FFFF"/>
      </a:accent3>
      <a:accent4>
        <a:srgbClr val="D9E6FC"/>
      </a:accent4>
      <a:accent5>
        <a:srgbClr val="ABA2FE"/>
      </a:accent5>
      <a:accent6>
        <a:srgbClr val="FFC6B5"/>
      </a:accent6>
      <a:hlink>
        <a:srgbClr val="4687F1"/>
      </a:hlink>
      <a:folHlink>
        <a:srgbClr val="4687F1"/>
      </a:folHlink>
    </a:clrScheme>
    <a:fontScheme name="Fracttal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  <a:miter lim="800000"/>
        </a:ln>
      </a:spPr>
      <a:bodyPr lIns="73152" tIns="73152" rIns="73152" bIns="73152" rtlCol="0" anchor="ctr"/>
      <a:lstStyle>
        <a:defPPr algn="ctr">
          <a:defRPr sz="1400" kern="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kern="0" dirty="0" err="1" smtClean="0"/>
        </a:defPPr>
      </a:lstStyle>
    </a:txDef>
  </a:objectDefaults>
  <a:extraClrSchemeLst/>
  <a:custClrLst>
    <a:custClr name="Dark blue">
      <a:srgbClr val="002C77"/>
    </a:custClr>
    <a:custClr name="Dark gray">
      <a:srgbClr val="565656"/>
    </a:custClr>
    <a:custClr name="Dark green">
      <a:srgbClr val="275D38"/>
    </a:custClr>
    <a:custClr name="Dark yellow">
      <a:srgbClr val="965D00"/>
    </a:custClr>
    <a:custClr name="Dark orange">
      <a:srgbClr val="A32E00"/>
    </a:custClr>
    <a:custClr name="Dark crimson">
      <a:srgbClr val="9A1C1F"/>
    </a:custClr>
    <a:custClr name="Dark pink">
      <a:srgbClr val="B2025B"/>
    </a:custClr>
    <a:custClr name="Dark purple">
      <a:srgbClr val="463282"/>
    </a:custClr>
    <a:custClr name="Dark blue gray">
      <a:srgbClr val="4E6287"/>
    </a:custClr>
    <a:custClr name="Danger red">
      <a:srgbClr val="C53532"/>
    </a:custClr>
    <a:custClr name="Blue">
      <a:srgbClr val="009DE0"/>
    </a:custClr>
    <a:custClr name="Gray">
      <a:srgbClr val="949494"/>
    </a:custClr>
    <a:custClr name="Green">
      <a:srgbClr val="00AC41"/>
    </a:custClr>
    <a:custClr name="Yellow">
      <a:srgbClr val="FFBE00"/>
    </a:custClr>
    <a:custClr name="Orange">
      <a:srgbClr val="FF8C00"/>
    </a:custClr>
    <a:custClr name="Crimson">
      <a:srgbClr val="EF4E45"/>
    </a:custClr>
    <a:custClr name="Pink">
      <a:srgbClr val="EE3D8B"/>
    </a:custClr>
    <a:custClr name="Purple">
      <a:srgbClr val="8246AF"/>
    </a:custClr>
    <a:custClr name="Blue gray">
      <a:srgbClr val="8096B2"/>
    </a:custClr>
    <a:custClr name="Warning yellow">
      <a:srgbClr val="FFBE00"/>
    </a:custClr>
    <a:custClr name="Light blue">
      <a:srgbClr val="76D3FF"/>
    </a:custClr>
    <a:custClr name="Light gray">
      <a:srgbClr val="DADADA"/>
    </a:custClr>
    <a:custClr name="Light green">
      <a:srgbClr val="ADDFB3"/>
    </a:custClr>
    <a:custClr name="Light yellow">
      <a:srgbClr val="FFE580"/>
    </a:custClr>
    <a:custClr name="Light orange">
      <a:srgbClr val="FFCA94"/>
    </a:custClr>
    <a:custClr name="Light crimson">
      <a:srgbClr val="FFAEA6"/>
    </a:custClr>
    <a:custClr name="Light pink">
      <a:srgbClr val="F8ACBE"/>
    </a:custClr>
    <a:custClr name="Light purple">
      <a:srgbClr val="CCB3E0"/>
    </a:custClr>
    <a:custClr name="Light blue gray">
      <a:srgbClr val="BED3E4"/>
    </a:custClr>
    <a:custClr name="Success green">
      <a:srgbClr val="14853D"/>
    </a:custClr>
    <a:custClr name="Table blue">
      <a:srgbClr val="C7EDFF"/>
    </a:custClr>
    <a:custClr name="Table gray">
      <a:srgbClr val="F0F0F0"/>
    </a:custClr>
  </a:custClrLst>
  <a:extLst>
    <a:ext uri="{05A4C25C-085E-4340-85A3-A5531E510DB2}">
      <thm15:themeFamily xmlns:thm15="http://schemas.microsoft.com/office/thememl/2012/main" name="Widescreen 16x9.potx" id="{2424723C-DCAF-4D64-B3DB-C56EB77CF2CE}" vid="{E8AFB1E0-F6E7-4D6B-87BC-BF239EBCB6D8}"/>
    </a:ext>
  </a:extLst>
</a:theme>
</file>

<file path=ppt/theme/theme2.xml><?xml version="1.0" encoding="utf-8"?>
<a:theme xmlns:a="http://schemas.openxmlformats.org/drawingml/2006/main" name="Oliver Wyman">
  <a:themeElements>
    <a:clrScheme name="Oliver Wyma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2C77"/>
      </a:accent1>
      <a:accent2>
        <a:srgbClr val="009DE0"/>
      </a:accent2>
      <a:accent3>
        <a:srgbClr val="949494"/>
      </a:accent3>
      <a:accent4>
        <a:srgbClr val="DADADA"/>
      </a:accent4>
      <a:accent5>
        <a:srgbClr val="275D38"/>
      </a:accent5>
      <a:accent6>
        <a:srgbClr val="00AC41"/>
      </a:accent6>
      <a:hlink>
        <a:srgbClr val="2C6EF2"/>
      </a:hlink>
      <a:folHlink>
        <a:srgbClr val="2C6EF2"/>
      </a:folHlink>
    </a:clrScheme>
    <a:fontScheme name="Oliver Wyman">
      <a:majorFont>
        <a:latin typeface="MMC Display Condensed"/>
        <a:ea typeface=""/>
        <a:cs typeface=""/>
        <a:font script="Jpan" typeface="Meiryo"/>
        <a:font script="Hang" typeface="맑은 고딕"/>
        <a:font script="Hans" typeface="Microsoft YaHei"/>
        <a:font script="Hant" typeface="Microsoft YaHei"/>
        <a:font script="Arab" typeface="Dubai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eiryo"/>
        <a:font script="Hang" typeface="맑은 고딕"/>
        <a:font script="Hans" typeface="DengXian"/>
        <a:font script="Hant" typeface="DengXian"/>
        <a:font script="Arab" typeface="Duba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  <a:miter lim="800000"/>
        </a:ln>
      </a:spPr>
      <a:bodyPr lIns="73152" tIns="73152" rIns="73152" bIns="73152" rtlCol="0" anchor="ctr"/>
      <a:lstStyle>
        <a:defPPr algn="ctr">
          <a:defRPr sz="1400" kern="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kern="0" dirty="0" err="1" smtClean="0"/>
        </a:defPPr>
      </a:lstStyle>
    </a:txDef>
  </a:objectDefaults>
  <a:extraClrSchemeLst/>
  <a:custClrLst>
    <a:custClr name="Dark blue">
      <a:srgbClr val="002C77"/>
    </a:custClr>
    <a:custClr name="Dark gray">
      <a:srgbClr val="565656"/>
    </a:custClr>
    <a:custClr name="Dark green">
      <a:srgbClr val="275D38"/>
    </a:custClr>
    <a:custClr name="Dark yellow">
      <a:srgbClr val="965D00"/>
    </a:custClr>
    <a:custClr name="Dark orange">
      <a:srgbClr val="A32E00"/>
    </a:custClr>
    <a:custClr name="Dark crimson">
      <a:srgbClr val="9A1C1F"/>
    </a:custClr>
    <a:custClr name="Dark pink">
      <a:srgbClr val="B2025B"/>
    </a:custClr>
    <a:custClr name="Dark purple">
      <a:srgbClr val="463282"/>
    </a:custClr>
    <a:custClr name="Dark blue gray">
      <a:srgbClr val="4E6287"/>
    </a:custClr>
    <a:custClr name="Danger red">
      <a:srgbClr val="C53532"/>
    </a:custClr>
    <a:custClr name="Blue">
      <a:srgbClr val="009DE0"/>
    </a:custClr>
    <a:custClr name="Gray">
      <a:srgbClr val="949494"/>
    </a:custClr>
    <a:custClr name="Green">
      <a:srgbClr val="00AC41"/>
    </a:custClr>
    <a:custClr name="Yellow">
      <a:srgbClr val="FFBE00"/>
    </a:custClr>
    <a:custClr name="Orange">
      <a:srgbClr val="FF8C00"/>
    </a:custClr>
    <a:custClr name="Crimson">
      <a:srgbClr val="EF4E45"/>
    </a:custClr>
    <a:custClr name="Pink">
      <a:srgbClr val="EE3D8B"/>
    </a:custClr>
    <a:custClr name="Purple">
      <a:srgbClr val="8246AF"/>
    </a:custClr>
    <a:custClr name="Blue gray">
      <a:srgbClr val="8096B2"/>
    </a:custClr>
    <a:custClr name="Warning yellow">
      <a:srgbClr val="FFBE00"/>
    </a:custClr>
    <a:custClr name="Light blue">
      <a:srgbClr val="76D3FF"/>
    </a:custClr>
    <a:custClr name="Light gray">
      <a:srgbClr val="DADADA"/>
    </a:custClr>
    <a:custClr name="Light green">
      <a:srgbClr val="ADDFB3"/>
    </a:custClr>
    <a:custClr name="Light yellow">
      <a:srgbClr val="FFE580"/>
    </a:custClr>
    <a:custClr name="Light orange">
      <a:srgbClr val="FFCA94"/>
    </a:custClr>
    <a:custClr name="Light crimson">
      <a:srgbClr val="FFAEA6"/>
    </a:custClr>
    <a:custClr name="Light pink">
      <a:srgbClr val="F8ACBE"/>
    </a:custClr>
    <a:custClr name="Light purple">
      <a:srgbClr val="CCB3E0"/>
    </a:custClr>
    <a:custClr name="Light blue gray">
      <a:srgbClr val="BED3E4"/>
    </a:custClr>
    <a:custClr name="Success green">
      <a:srgbClr val="14853D"/>
    </a:custClr>
    <a:custClr name="Table blue">
      <a:srgbClr val="C7EDFF"/>
    </a:custClr>
    <a:custClr name="Table gray">
      <a:srgbClr val="F0F0F0"/>
    </a:custClr>
  </a:custClrLst>
  <a:extLst>
    <a:ext uri="{05A4C25C-085E-4340-85A3-A5531E510DB2}">
      <thm15:themeFamily xmlns:thm15="http://schemas.microsoft.com/office/thememl/2012/main" name="Classic Print.potx" id="{3BD3F9C2-E0F5-4CEF-8789-E4AB830419DB}" vid="{79E2AB3F-92A5-4A76-BFD1-0EDE0A7B893B}"/>
    </a:ext>
  </a:extLst>
</a:theme>
</file>

<file path=ppt/theme/theme3.xml><?xml version="1.0" encoding="utf-8"?>
<a:theme xmlns:a="http://schemas.openxmlformats.org/drawingml/2006/main" name="Oliver Wyman">
  <a:themeElements>
    <a:clrScheme name="Oliver Wyma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2C77"/>
      </a:accent1>
      <a:accent2>
        <a:srgbClr val="009DE0"/>
      </a:accent2>
      <a:accent3>
        <a:srgbClr val="949494"/>
      </a:accent3>
      <a:accent4>
        <a:srgbClr val="DADADA"/>
      </a:accent4>
      <a:accent5>
        <a:srgbClr val="275D38"/>
      </a:accent5>
      <a:accent6>
        <a:srgbClr val="00AC41"/>
      </a:accent6>
      <a:hlink>
        <a:srgbClr val="2C6EF2"/>
      </a:hlink>
      <a:folHlink>
        <a:srgbClr val="2C6EF2"/>
      </a:folHlink>
    </a:clrScheme>
    <a:fontScheme name="Oliver Wyman">
      <a:majorFont>
        <a:latin typeface="MMC Display Condensed"/>
        <a:ea typeface=""/>
        <a:cs typeface=""/>
        <a:font script="Jpan" typeface="Meiryo"/>
        <a:font script="Hang" typeface="맑은 고딕"/>
        <a:font script="Hans" typeface="Microsoft YaHei"/>
        <a:font script="Hant" typeface="Microsoft YaHei"/>
        <a:font script="Arab" typeface="Dubai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eiryo"/>
        <a:font script="Hang" typeface="맑은 고딕"/>
        <a:font script="Hans" typeface="DengXian"/>
        <a:font script="Hant" typeface="DengXian"/>
        <a:font script="Arab" typeface="Duba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  <a:miter lim="800000"/>
        </a:ln>
      </a:spPr>
      <a:bodyPr lIns="73152" tIns="73152" rIns="73152" bIns="73152" rtlCol="0" anchor="ctr"/>
      <a:lstStyle>
        <a:defPPr algn="ctr">
          <a:defRPr sz="1400" kern="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kern="0" dirty="0" err="1" smtClean="0"/>
        </a:defPPr>
      </a:lstStyle>
    </a:txDef>
  </a:objectDefaults>
  <a:extraClrSchemeLst/>
  <a:custClrLst>
    <a:custClr name="Dark blue">
      <a:srgbClr val="002C77"/>
    </a:custClr>
    <a:custClr name="Dark gray">
      <a:srgbClr val="565656"/>
    </a:custClr>
    <a:custClr name="Dark green">
      <a:srgbClr val="275D38"/>
    </a:custClr>
    <a:custClr name="Dark yellow">
      <a:srgbClr val="965D00"/>
    </a:custClr>
    <a:custClr name="Dark orange">
      <a:srgbClr val="A32E00"/>
    </a:custClr>
    <a:custClr name="Dark crimson">
      <a:srgbClr val="9A1C1F"/>
    </a:custClr>
    <a:custClr name="Dark pink">
      <a:srgbClr val="B2025B"/>
    </a:custClr>
    <a:custClr name="Dark purple">
      <a:srgbClr val="463282"/>
    </a:custClr>
    <a:custClr name="Dark blue gray">
      <a:srgbClr val="4E6287"/>
    </a:custClr>
    <a:custClr name="Danger red">
      <a:srgbClr val="C53532"/>
    </a:custClr>
    <a:custClr name="Blue">
      <a:srgbClr val="009DE0"/>
    </a:custClr>
    <a:custClr name="Gray">
      <a:srgbClr val="949494"/>
    </a:custClr>
    <a:custClr name="Green">
      <a:srgbClr val="00AC41"/>
    </a:custClr>
    <a:custClr name="Yellow">
      <a:srgbClr val="FFBE00"/>
    </a:custClr>
    <a:custClr name="Orange">
      <a:srgbClr val="FF8C00"/>
    </a:custClr>
    <a:custClr name="Crimson">
      <a:srgbClr val="EF4E45"/>
    </a:custClr>
    <a:custClr name="Pink">
      <a:srgbClr val="EE3D8B"/>
    </a:custClr>
    <a:custClr name="Purple">
      <a:srgbClr val="8246AF"/>
    </a:custClr>
    <a:custClr name="Blue gray">
      <a:srgbClr val="8096B2"/>
    </a:custClr>
    <a:custClr name="Warning yellow">
      <a:srgbClr val="FFBE00"/>
    </a:custClr>
    <a:custClr name="Light blue">
      <a:srgbClr val="76D3FF"/>
    </a:custClr>
    <a:custClr name="Light gray">
      <a:srgbClr val="DADADA"/>
    </a:custClr>
    <a:custClr name="Light green">
      <a:srgbClr val="ADDFB3"/>
    </a:custClr>
    <a:custClr name="Light yellow">
      <a:srgbClr val="FFE580"/>
    </a:custClr>
    <a:custClr name="Light orange">
      <a:srgbClr val="FFCA94"/>
    </a:custClr>
    <a:custClr name="Light crimson">
      <a:srgbClr val="FFAEA6"/>
    </a:custClr>
    <a:custClr name="Light pink">
      <a:srgbClr val="F8ACBE"/>
    </a:custClr>
    <a:custClr name="Light purple">
      <a:srgbClr val="CCB3E0"/>
    </a:custClr>
    <a:custClr name="Light blue gray">
      <a:srgbClr val="BED3E4"/>
    </a:custClr>
    <a:custClr name="Success green">
      <a:srgbClr val="14853D"/>
    </a:custClr>
    <a:custClr name="Table blue">
      <a:srgbClr val="C7EDFF"/>
    </a:custClr>
    <a:custClr name="Table gray">
      <a:srgbClr val="F0F0F0"/>
    </a:custClr>
  </a:custClrLst>
  <a:extLst>
    <a:ext uri="{05A4C25C-085E-4340-85A3-A5531E510DB2}">
      <thm15:themeFamily xmlns:thm15="http://schemas.microsoft.com/office/thememl/2012/main" name="Classic Print.potx" id="{3BD3F9C2-E0F5-4CEF-8789-E4AB830419DB}" vid="{79E2AB3F-92A5-4A76-BFD1-0EDE0A7B893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46f88a7-e9ac-4e58-8aeb-1f8f927e1b08" xsi:nil="true"/>
    <Hiperv_x00ed_culos xmlns="8ab38ac3-251b-4f94-8e0b-9300c549da24">
      <Url xsi:nil="true"/>
      <Description xsi:nil="true"/>
    </Hiperv_x00ed_culos>
    <lcf76f155ced4ddcb4097134ff3c332f xmlns="8ab38ac3-251b-4f94-8e0b-9300c549da2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AD71C0C0D3FAD48B0508A0D7F8778EB" ma:contentTypeVersion="17" ma:contentTypeDescription="Crear nuevo documento." ma:contentTypeScope="" ma:versionID="e263a55e40446ba08d256eee08c67241">
  <xsd:schema xmlns:xsd="http://www.w3.org/2001/XMLSchema" xmlns:xs="http://www.w3.org/2001/XMLSchema" xmlns:p="http://schemas.microsoft.com/office/2006/metadata/properties" xmlns:ns2="746f88a7-e9ac-4e58-8aeb-1f8f927e1b08" xmlns:ns3="8ab38ac3-251b-4f94-8e0b-9300c549da24" targetNamespace="http://schemas.microsoft.com/office/2006/metadata/properties" ma:root="true" ma:fieldsID="b1b33202894c875da8a6cc8497f5834f" ns2:_="" ns3:_="">
    <xsd:import namespace="746f88a7-e9ac-4e58-8aeb-1f8f927e1b08"/>
    <xsd:import namespace="8ab38ac3-251b-4f94-8e0b-9300c549da2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SearchProperties" minOccurs="0"/>
                <xsd:element ref="ns3:MediaServiceObjectDetectorVersions" minOccurs="0"/>
                <xsd:element ref="ns3:Hiperv_x00ed_culo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f88a7-e9ac-4e58-8aeb-1f8f927e1b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6fb7189-a7d1-4834-8f43-a578df0b6ba5}" ma:internalName="TaxCatchAll" ma:showField="CatchAllData" ma:web="746f88a7-e9ac-4e58-8aeb-1f8f927e1b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8ac3-251b-4f94-8e0b-9300c549da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f9f6e4eb-9528-42b6-ad6e-03b5d8c9f3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Hiperv_x00ed_culos" ma:index="23" nillable="true" ma:displayName="Hipervículos" ma:format="Hyperlink" ma:internalName="Hiperv_x00ed_culo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20527F-DF24-4EC3-98ED-6EE961B60FAA}">
  <ds:schemaRefs>
    <ds:schemaRef ds:uri="http://schemas.microsoft.com/office/2006/documentManagement/types"/>
    <ds:schemaRef ds:uri="746f88a7-e9ac-4e58-8aeb-1f8f927e1b08"/>
    <ds:schemaRef ds:uri="http://schemas.microsoft.com/office/2006/metadata/properties"/>
    <ds:schemaRef ds:uri="8ab38ac3-251b-4f94-8e0b-9300c549da24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99D281-72F6-47E9-80E2-741AF31956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E235E9-EDE9-4DAC-8372-8FC94C07D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6f88a7-e9ac-4e58-8aeb-1f8f927e1b08"/>
    <ds:schemaRef ds:uri="8ab38ac3-251b-4f94-8e0b-9300c549da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219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Arial</vt:lpstr>
      <vt:lpstr>Fracttal Focus Point</vt:lpstr>
      <vt:lpstr>think-cell Slide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Chiarri, Pepa</dc:creator>
  <cp:keywords>OW21.Widescreen.20221107.2</cp:keywords>
  <cp:lastModifiedBy>Alejandro Páez</cp:lastModifiedBy>
  <cp:revision>21</cp:revision>
  <dcterms:created xsi:type="dcterms:W3CDTF">2024-10-07T11:55:21Z</dcterms:created>
  <dcterms:modified xsi:type="dcterms:W3CDTF">2025-10-22T01:53:18Z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Version">
    <vt:lpwstr>2021/06/01</vt:lpwstr>
  </property>
  <property fmtid="{D5CDD505-2E9C-101B-9397-08002B2CF9AE}" pid="3" name="DocumentMSOLanguageID">
    <vt:lpwstr>msoLanguageIDEnglishUK</vt:lpwstr>
  </property>
  <property fmtid="{D5CDD505-2E9C-101B-9397-08002B2CF9AE}" pid="4" name="LogoName">
    <vt:lpwstr>Oliver Wyman</vt:lpwstr>
  </property>
  <property fmtid="{D5CDD505-2E9C-101B-9397-08002B2CF9AE}" pid="5" name="ContentTypeId">
    <vt:lpwstr>0x0101005AD71C0C0D3FAD48B0508A0D7F8778EB</vt:lpwstr>
  </property>
  <property fmtid="{D5CDD505-2E9C-101B-9397-08002B2CF9AE}" pid="6" name="MediaServiceImageTags">
    <vt:lpwstr/>
  </property>
</Properties>
</file>